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7"/>
  </p:notesMasterIdLst>
  <p:sldIdLst>
    <p:sldId id="256" r:id="rId2"/>
    <p:sldId id="258" r:id="rId3"/>
    <p:sldId id="259" r:id="rId4"/>
    <p:sldId id="329" r:id="rId5"/>
    <p:sldId id="313" r:id="rId6"/>
    <p:sldId id="307" r:id="rId7"/>
    <p:sldId id="315" r:id="rId8"/>
    <p:sldId id="321" r:id="rId9"/>
    <p:sldId id="317" r:id="rId10"/>
    <p:sldId id="327" r:id="rId11"/>
    <p:sldId id="318" r:id="rId12"/>
    <p:sldId id="326" r:id="rId13"/>
    <p:sldId id="319" r:id="rId14"/>
    <p:sldId id="320" r:id="rId15"/>
    <p:sldId id="310" r:id="rId16"/>
    <p:sldId id="322" r:id="rId17"/>
    <p:sldId id="309" r:id="rId18"/>
    <p:sldId id="324" r:id="rId19"/>
    <p:sldId id="316" r:id="rId20"/>
    <p:sldId id="323" r:id="rId21"/>
    <p:sldId id="308" r:id="rId22"/>
    <p:sldId id="311" r:id="rId23"/>
    <p:sldId id="312" r:id="rId24"/>
    <p:sldId id="328" r:id="rId25"/>
    <p:sldId id="325"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Source Code Pro" panose="020B0509030403020204" pitchFamily="49" charset="0"/>
      <p:regular r:id="rId32"/>
      <p:bold r:id="rId33"/>
      <p:italic r:id="rId34"/>
      <p:boldItalic r:id="rId35"/>
    </p:embeddedFont>
    <p:embeddedFont>
      <p:font typeface="Source Code Pro ExtraLight" panose="020B0309030403020204" pitchFamily="49" charset="0"/>
      <p:regular r:id="rId36"/>
      <p:bold r:id="rId37"/>
      <p:italic r:id="rId38"/>
      <p:boldItalic r:id="rId39"/>
    </p:embeddedFont>
    <p:embeddedFont>
      <p:font typeface="Source Code Pro Light" panose="020B0409030403020204" pitchFamily="49" charset="0"/>
      <p:regular r:id="rId40"/>
      <p:bold r:id="rId41"/>
      <p:italic r:id="rId42"/>
      <p:boldItalic r:id="rId43"/>
    </p:embeddedFont>
    <p:embeddedFont>
      <p:font typeface="Teko" panose="020B0604020202020204" charset="0"/>
      <p:regular r:id="rId44"/>
      <p:bold r:id="rId45"/>
    </p:embeddedFont>
    <p:embeddedFont>
      <p:font typeface="Teko Light" panose="020B0604020202020204" charset="0"/>
      <p:regular r:id="rId46"/>
      <p:bold r:id="rId47"/>
    </p:embeddedFont>
    <p:embeddedFont>
      <p:font typeface="Teko Medium"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CCF7CE-DD65-4480-9A6A-BBB61DED2158}">
  <a:tblStyle styleId="{86CCF7CE-DD65-4480-9A6A-BBB61DED21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101"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c3f39c37e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c3f39c37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41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gc4b8acc492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3" name="Google Shape;3503;gc4b8acc492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c4b8acc49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c4b8acc49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you ever wondered what life on other planets might be like? If so, you are not alone. Humans have been looking to the sky and beyond for centuries wondering what might be found in the vast landscape of the universe. As technology advances, we continue developing tools that allow us to better identify objects of interest beyond the scope of our galaxy, one of those tools being the Kepler Space Telescope (KST). The KST is a space telescope that was launched into Earth’s orbit on March 7, 2009 to monitor more than 150,000 stars in search for transiting exoplanets. All objects the KST shows interest in are labeled as Kepler Objects of Interest</a:t>
            </a:r>
          </a:p>
        </p:txBody>
      </p:sp>
    </p:spTree>
    <p:extLst>
      <p:ext uri="{BB962C8B-B14F-4D97-AF65-F5344CB8AC3E}">
        <p14:creationId xmlns:p14="http://schemas.microsoft.com/office/powerpoint/2010/main" val="39653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KOI feature data is logged and stored by NASA. This data is available to the public</a:t>
            </a:r>
          </a:p>
        </p:txBody>
      </p:sp>
    </p:spTree>
    <p:extLst>
      <p:ext uri="{BB962C8B-B14F-4D97-AF65-F5344CB8AC3E}">
        <p14:creationId xmlns:p14="http://schemas.microsoft.com/office/powerpoint/2010/main" val="15912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53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09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62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c50a408bdc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c50a408bdc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295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5000"/>
              <a:buNone/>
              <a:defRPr sz="5000">
                <a:solidFill>
                  <a:schemeClr val="lt1"/>
                </a:solidFill>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92075" y="3776275"/>
            <a:ext cx="25335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8672046" y="245581"/>
            <a:ext cx="228825" cy="4652346"/>
            <a:chOff x="8672046" y="245581"/>
            <a:chExt cx="228825" cy="4652346"/>
          </a:xfrm>
        </p:grpSpPr>
        <p:grpSp>
          <p:nvGrpSpPr>
            <p:cNvPr id="12" name="Google Shape;12;p2"/>
            <p:cNvGrpSpPr/>
            <p:nvPr/>
          </p:nvGrpSpPr>
          <p:grpSpPr>
            <a:xfrm>
              <a:off x="8672046" y="245581"/>
              <a:ext cx="228825" cy="228825"/>
              <a:chOff x="3023950" y="3689950"/>
              <a:chExt cx="316100" cy="316100"/>
            </a:xfrm>
          </p:grpSpPr>
          <p:sp>
            <p:nvSpPr>
              <p:cNvPr id="13" name="Google Shape;13;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8672046" y="4669071"/>
              <a:ext cx="228825" cy="228856"/>
              <a:chOff x="3023950" y="3689950"/>
              <a:chExt cx="316100" cy="316100"/>
            </a:xfrm>
          </p:grpSpPr>
          <p:sp>
            <p:nvSpPr>
              <p:cNvPr id="17" name="Google Shape;17;p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4_1">
    <p:spTree>
      <p:nvGrpSpPr>
        <p:cNvPr id="1" name="Shape 871"/>
        <p:cNvGrpSpPr/>
        <p:nvPr/>
      </p:nvGrpSpPr>
      <p:grpSpPr>
        <a:xfrm>
          <a:off x="0" y="0"/>
          <a:ext cx="0" cy="0"/>
          <a:chOff x="0" y="0"/>
          <a:chExt cx="0" cy="0"/>
        </a:xfrm>
      </p:grpSpPr>
      <p:grpSp>
        <p:nvGrpSpPr>
          <p:cNvPr id="872" name="Google Shape;872;p33"/>
          <p:cNvGrpSpPr/>
          <p:nvPr/>
        </p:nvGrpSpPr>
        <p:grpSpPr>
          <a:xfrm>
            <a:off x="8669664" y="245588"/>
            <a:ext cx="228825" cy="228825"/>
            <a:chOff x="3023950" y="3689950"/>
            <a:chExt cx="316100" cy="316100"/>
          </a:xfrm>
        </p:grpSpPr>
        <p:sp>
          <p:nvSpPr>
            <p:cNvPr id="873" name="Google Shape;873;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3"/>
          <p:cNvGrpSpPr/>
          <p:nvPr/>
        </p:nvGrpSpPr>
        <p:grpSpPr>
          <a:xfrm>
            <a:off x="245752" y="4669065"/>
            <a:ext cx="228825" cy="228856"/>
            <a:chOff x="3023950" y="3689950"/>
            <a:chExt cx="316100" cy="316100"/>
          </a:xfrm>
        </p:grpSpPr>
        <p:sp>
          <p:nvSpPr>
            <p:cNvPr id="877" name="Google Shape;877;p3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8669664" y="245588"/>
            <a:ext cx="228825" cy="228825"/>
            <a:chOff x="3023950" y="3689950"/>
            <a:chExt cx="316100" cy="316100"/>
          </a:xfrm>
        </p:grpSpPr>
        <p:sp>
          <p:nvSpPr>
            <p:cNvPr id="22" name="Google Shape;22;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3"/>
          <p:cNvGrpSpPr/>
          <p:nvPr/>
        </p:nvGrpSpPr>
        <p:grpSpPr>
          <a:xfrm>
            <a:off x="245739" y="245588"/>
            <a:ext cx="228825" cy="228825"/>
            <a:chOff x="3023950" y="3689950"/>
            <a:chExt cx="316100" cy="316100"/>
          </a:xfrm>
        </p:grpSpPr>
        <p:sp>
          <p:nvSpPr>
            <p:cNvPr id="26" name="Google Shape;26;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245739" y="4669065"/>
            <a:ext cx="228825" cy="228856"/>
            <a:chOff x="3023950" y="3689950"/>
            <a:chExt cx="316100" cy="316100"/>
          </a:xfrm>
        </p:grpSpPr>
        <p:sp>
          <p:nvSpPr>
            <p:cNvPr id="30" name="Google Shape;30;p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3"/>
          <p:cNvGrpSpPr/>
          <p:nvPr/>
        </p:nvGrpSpPr>
        <p:grpSpPr>
          <a:xfrm>
            <a:off x="4672726" y="1648692"/>
            <a:ext cx="4108323" cy="3132999"/>
            <a:chOff x="5614975" y="2571738"/>
            <a:chExt cx="2725075" cy="2078413"/>
          </a:xfrm>
        </p:grpSpPr>
        <p:grpSp>
          <p:nvGrpSpPr>
            <p:cNvPr id="34" name="Google Shape;34;p3"/>
            <p:cNvGrpSpPr/>
            <p:nvPr/>
          </p:nvGrpSpPr>
          <p:grpSpPr>
            <a:xfrm>
              <a:off x="8301900" y="2571738"/>
              <a:ext cx="38150" cy="1997125"/>
              <a:chOff x="8301900" y="2571738"/>
              <a:chExt cx="38150" cy="1997125"/>
            </a:xfrm>
          </p:grpSpPr>
          <p:sp>
            <p:nvSpPr>
              <p:cNvPr id="35" name="Google Shape;35;p3"/>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5614975" y="4609225"/>
              <a:ext cx="2597125" cy="40925"/>
              <a:chOff x="5614975" y="4609225"/>
              <a:chExt cx="2597125" cy="40925"/>
            </a:xfrm>
          </p:grpSpPr>
          <p:sp>
            <p:nvSpPr>
              <p:cNvPr id="48" name="Google Shape;48;p3"/>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3"/>
          <p:cNvSpPr txBox="1">
            <a:spLocks noGrp="1"/>
          </p:cNvSpPr>
          <p:nvPr>
            <p:ph type="title" hasCustomPrompt="1"/>
          </p:nvPr>
        </p:nvSpPr>
        <p:spPr>
          <a:xfrm>
            <a:off x="4064725" y="1001700"/>
            <a:ext cx="1270200" cy="1110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3"/>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subTitle" idx="1"/>
          </p:nvPr>
        </p:nvSpPr>
        <p:spPr>
          <a:xfrm>
            <a:off x="4064725" y="3266100"/>
            <a:ext cx="4359300" cy="5526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grpSp>
        <p:nvGrpSpPr>
          <p:cNvPr id="110" name="Google Shape;110;p5"/>
          <p:cNvGrpSpPr/>
          <p:nvPr/>
        </p:nvGrpSpPr>
        <p:grpSpPr>
          <a:xfrm>
            <a:off x="8669664" y="245588"/>
            <a:ext cx="228825" cy="228825"/>
            <a:chOff x="3023950" y="3689950"/>
            <a:chExt cx="316100" cy="316100"/>
          </a:xfrm>
        </p:grpSpPr>
        <p:sp>
          <p:nvSpPr>
            <p:cNvPr id="111" name="Google Shape;111;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5"/>
          <p:cNvGrpSpPr/>
          <p:nvPr/>
        </p:nvGrpSpPr>
        <p:grpSpPr>
          <a:xfrm>
            <a:off x="8669427" y="4669065"/>
            <a:ext cx="228825" cy="228856"/>
            <a:chOff x="3023950" y="3689950"/>
            <a:chExt cx="316100" cy="316100"/>
          </a:xfrm>
        </p:grpSpPr>
        <p:sp>
          <p:nvSpPr>
            <p:cNvPr id="115" name="Google Shape;115;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5"/>
          <p:cNvGrpSpPr/>
          <p:nvPr/>
        </p:nvGrpSpPr>
        <p:grpSpPr>
          <a:xfrm>
            <a:off x="245739" y="245588"/>
            <a:ext cx="228825" cy="228825"/>
            <a:chOff x="3023950" y="3689950"/>
            <a:chExt cx="316100" cy="316100"/>
          </a:xfrm>
        </p:grpSpPr>
        <p:sp>
          <p:nvSpPr>
            <p:cNvPr id="119" name="Google Shape;119;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5"/>
          <p:cNvGrpSpPr/>
          <p:nvPr/>
        </p:nvGrpSpPr>
        <p:grpSpPr>
          <a:xfrm>
            <a:off x="245752" y="4669065"/>
            <a:ext cx="228825" cy="228856"/>
            <a:chOff x="3023950" y="3689950"/>
            <a:chExt cx="316100" cy="316100"/>
          </a:xfrm>
        </p:grpSpPr>
        <p:sp>
          <p:nvSpPr>
            <p:cNvPr id="123" name="Google Shape;123;p5"/>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7" name="Google Shape;127;p5"/>
          <p:cNvSpPr txBox="1">
            <a:spLocks noGrp="1"/>
          </p:cNvSpPr>
          <p:nvPr>
            <p:ph type="subTitle" idx="1"/>
          </p:nvPr>
        </p:nvSpPr>
        <p:spPr>
          <a:xfrm>
            <a:off x="567600" y="2042525"/>
            <a:ext cx="2696700" cy="371400"/>
          </a:xfrm>
          <a:prstGeom prst="rect">
            <a:avLst/>
          </a:prstGeom>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2000"/>
              <a:buFont typeface="Teko"/>
              <a:buNone/>
              <a:defRPr sz="2000">
                <a:latin typeface="Teko"/>
                <a:ea typeface="Teko"/>
                <a:cs typeface="Teko"/>
                <a:sym typeface="Teko"/>
              </a:defRPr>
            </a:lvl2pPr>
            <a:lvl3pPr lvl="2">
              <a:spcBef>
                <a:spcPts val="0"/>
              </a:spcBef>
              <a:spcAft>
                <a:spcPts val="0"/>
              </a:spcAft>
              <a:buSzPts val="2000"/>
              <a:buFont typeface="Teko"/>
              <a:buNone/>
              <a:defRPr sz="2000">
                <a:latin typeface="Teko"/>
                <a:ea typeface="Teko"/>
                <a:cs typeface="Teko"/>
                <a:sym typeface="Teko"/>
              </a:defRPr>
            </a:lvl3pPr>
            <a:lvl4pPr lvl="3">
              <a:spcBef>
                <a:spcPts val="0"/>
              </a:spcBef>
              <a:spcAft>
                <a:spcPts val="0"/>
              </a:spcAft>
              <a:buSzPts val="2000"/>
              <a:buFont typeface="Teko"/>
              <a:buNone/>
              <a:defRPr sz="2000">
                <a:latin typeface="Teko"/>
                <a:ea typeface="Teko"/>
                <a:cs typeface="Teko"/>
                <a:sym typeface="Teko"/>
              </a:defRPr>
            </a:lvl4pPr>
            <a:lvl5pPr lvl="4">
              <a:spcBef>
                <a:spcPts val="0"/>
              </a:spcBef>
              <a:spcAft>
                <a:spcPts val="0"/>
              </a:spcAft>
              <a:buSzPts val="2000"/>
              <a:buFont typeface="Teko"/>
              <a:buNone/>
              <a:defRPr sz="2000">
                <a:latin typeface="Teko"/>
                <a:ea typeface="Teko"/>
                <a:cs typeface="Teko"/>
                <a:sym typeface="Teko"/>
              </a:defRPr>
            </a:lvl5pPr>
            <a:lvl6pPr lvl="5">
              <a:spcBef>
                <a:spcPts val="0"/>
              </a:spcBef>
              <a:spcAft>
                <a:spcPts val="0"/>
              </a:spcAft>
              <a:buSzPts val="2000"/>
              <a:buFont typeface="Teko"/>
              <a:buNone/>
              <a:defRPr sz="2000">
                <a:latin typeface="Teko"/>
                <a:ea typeface="Teko"/>
                <a:cs typeface="Teko"/>
                <a:sym typeface="Teko"/>
              </a:defRPr>
            </a:lvl6pPr>
            <a:lvl7pPr lvl="6">
              <a:spcBef>
                <a:spcPts val="0"/>
              </a:spcBef>
              <a:spcAft>
                <a:spcPts val="0"/>
              </a:spcAft>
              <a:buSzPts val="2000"/>
              <a:buFont typeface="Teko"/>
              <a:buNone/>
              <a:defRPr sz="2000">
                <a:latin typeface="Teko"/>
                <a:ea typeface="Teko"/>
                <a:cs typeface="Teko"/>
                <a:sym typeface="Teko"/>
              </a:defRPr>
            </a:lvl7pPr>
            <a:lvl8pPr lvl="7">
              <a:spcBef>
                <a:spcPts val="0"/>
              </a:spcBef>
              <a:spcAft>
                <a:spcPts val="0"/>
              </a:spcAft>
              <a:buSzPts val="2000"/>
              <a:buFont typeface="Teko"/>
              <a:buNone/>
              <a:defRPr sz="2000">
                <a:latin typeface="Teko"/>
                <a:ea typeface="Teko"/>
                <a:cs typeface="Teko"/>
                <a:sym typeface="Teko"/>
              </a:defRPr>
            </a:lvl8pPr>
            <a:lvl9pPr lvl="8">
              <a:spcBef>
                <a:spcPts val="0"/>
              </a:spcBef>
              <a:spcAft>
                <a:spcPts val="0"/>
              </a:spcAft>
              <a:buSzPts val="2000"/>
              <a:buFont typeface="Teko"/>
              <a:buNone/>
              <a:defRPr sz="2000">
                <a:latin typeface="Teko"/>
                <a:ea typeface="Teko"/>
                <a:cs typeface="Teko"/>
                <a:sym typeface="Teko"/>
              </a:defRPr>
            </a:lvl9pPr>
          </a:lstStyle>
          <a:p>
            <a:endParaRPr/>
          </a:p>
        </p:txBody>
      </p:sp>
      <p:sp>
        <p:nvSpPr>
          <p:cNvPr id="128" name="Google Shape;128;p5"/>
          <p:cNvSpPr txBox="1">
            <a:spLocks noGrp="1"/>
          </p:cNvSpPr>
          <p:nvPr>
            <p:ph type="subTitle" idx="2"/>
          </p:nvPr>
        </p:nvSpPr>
        <p:spPr>
          <a:xfrm>
            <a:off x="5879700" y="2042525"/>
            <a:ext cx="2696700" cy="37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2000"/>
              <a:buFont typeface="Teko"/>
              <a:buNone/>
              <a:defRPr sz="2000">
                <a:latin typeface="Teko"/>
                <a:ea typeface="Teko"/>
                <a:cs typeface="Teko"/>
                <a:sym typeface="Teko"/>
              </a:defRPr>
            </a:lvl2pPr>
            <a:lvl3pPr lvl="2" rtl="0">
              <a:spcBef>
                <a:spcPts val="0"/>
              </a:spcBef>
              <a:spcAft>
                <a:spcPts val="0"/>
              </a:spcAft>
              <a:buSzPts val="2000"/>
              <a:buFont typeface="Teko"/>
              <a:buNone/>
              <a:defRPr sz="2000">
                <a:latin typeface="Teko"/>
                <a:ea typeface="Teko"/>
                <a:cs typeface="Teko"/>
                <a:sym typeface="Teko"/>
              </a:defRPr>
            </a:lvl3pPr>
            <a:lvl4pPr lvl="3" rtl="0">
              <a:spcBef>
                <a:spcPts val="0"/>
              </a:spcBef>
              <a:spcAft>
                <a:spcPts val="0"/>
              </a:spcAft>
              <a:buSzPts val="2000"/>
              <a:buFont typeface="Teko"/>
              <a:buNone/>
              <a:defRPr sz="2000">
                <a:latin typeface="Teko"/>
                <a:ea typeface="Teko"/>
                <a:cs typeface="Teko"/>
                <a:sym typeface="Teko"/>
              </a:defRPr>
            </a:lvl4pPr>
            <a:lvl5pPr lvl="4" rtl="0">
              <a:spcBef>
                <a:spcPts val="0"/>
              </a:spcBef>
              <a:spcAft>
                <a:spcPts val="0"/>
              </a:spcAft>
              <a:buSzPts val="2000"/>
              <a:buFont typeface="Teko"/>
              <a:buNone/>
              <a:defRPr sz="2000">
                <a:latin typeface="Teko"/>
                <a:ea typeface="Teko"/>
                <a:cs typeface="Teko"/>
                <a:sym typeface="Teko"/>
              </a:defRPr>
            </a:lvl5pPr>
            <a:lvl6pPr lvl="5" rtl="0">
              <a:spcBef>
                <a:spcPts val="0"/>
              </a:spcBef>
              <a:spcAft>
                <a:spcPts val="0"/>
              </a:spcAft>
              <a:buSzPts val="2000"/>
              <a:buFont typeface="Teko"/>
              <a:buNone/>
              <a:defRPr sz="2000">
                <a:latin typeface="Teko"/>
                <a:ea typeface="Teko"/>
                <a:cs typeface="Teko"/>
                <a:sym typeface="Teko"/>
              </a:defRPr>
            </a:lvl6pPr>
            <a:lvl7pPr lvl="6" rtl="0">
              <a:spcBef>
                <a:spcPts val="0"/>
              </a:spcBef>
              <a:spcAft>
                <a:spcPts val="0"/>
              </a:spcAft>
              <a:buSzPts val="2000"/>
              <a:buFont typeface="Teko"/>
              <a:buNone/>
              <a:defRPr sz="2000">
                <a:latin typeface="Teko"/>
                <a:ea typeface="Teko"/>
                <a:cs typeface="Teko"/>
                <a:sym typeface="Teko"/>
              </a:defRPr>
            </a:lvl7pPr>
            <a:lvl8pPr lvl="7" rtl="0">
              <a:spcBef>
                <a:spcPts val="0"/>
              </a:spcBef>
              <a:spcAft>
                <a:spcPts val="0"/>
              </a:spcAft>
              <a:buSzPts val="2000"/>
              <a:buFont typeface="Teko"/>
              <a:buNone/>
              <a:defRPr sz="2000">
                <a:latin typeface="Teko"/>
                <a:ea typeface="Teko"/>
                <a:cs typeface="Teko"/>
                <a:sym typeface="Teko"/>
              </a:defRPr>
            </a:lvl8pPr>
            <a:lvl9pPr lvl="8" rtl="0">
              <a:spcBef>
                <a:spcPts val="0"/>
              </a:spcBef>
              <a:spcAft>
                <a:spcPts val="0"/>
              </a:spcAft>
              <a:buSzPts val="2000"/>
              <a:buFont typeface="Teko"/>
              <a:buNone/>
              <a:defRPr sz="2000">
                <a:latin typeface="Teko"/>
                <a:ea typeface="Teko"/>
                <a:cs typeface="Teko"/>
                <a:sym typeface="Teko"/>
              </a:defRPr>
            </a:lvl9pPr>
          </a:lstStyle>
          <a:p>
            <a:endParaRPr/>
          </a:p>
        </p:txBody>
      </p:sp>
      <p:sp>
        <p:nvSpPr>
          <p:cNvPr id="130" name="Google Shape;130;p5"/>
          <p:cNvSpPr txBox="1">
            <a:spLocks noGrp="1"/>
          </p:cNvSpPr>
          <p:nvPr>
            <p:ph type="subTitle" idx="3"/>
          </p:nvPr>
        </p:nvSpPr>
        <p:spPr>
          <a:xfrm>
            <a:off x="571500" y="2409825"/>
            <a:ext cx="2696700" cy="13431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5"/>
          <p:cNvSpPr txBox="1">
            <a:spLocks noGrp="1"/>
          </p:cNvSpPr>
          <p:nvPr>
            <p:ph type="subTitle" idx="4"/>
          </p:nvPr>
        </p:nvSpPr>
        <p:spPr>
          <a:xfrm>
            <a:off x="5875800" y="2409825"/>
            <a:ext cx="2696700" cy="1343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4"/>
        <p:cNvGrpSpPr/>
        <p:nvPr/>
      </p:nvGrpSpPr>
      <p:grpSpPr>
        <a:xfrm>
          <a:off x="0" y="0"/>
          <a:ext cx="0" cy="0"/>
          <a:chOff x="0" y="0"/>
          <a:chExt cx="0" cy="0"/>
        </a:xfrm>
      </p:grpSpPr>
      <p:sp>
        <p:nvSpPr>
          <p:cNvPr id="255" name="Google Shape;255;p10"/>
          <p:cNvSpPr txBox="1">
            <a:spLocks noGrp="1"/>
          </p:cNvSpPr>
          <p:nvPr>
            <p:ph type="body" idx="1"/>
          </p:nvPr>
        </p:nvSpPr>
        <p:spPr>
          <a:xfrm>
            <a:off x="873250" y="1551675"/>
            <a:ext cx="7397400" cy="18645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3600"/>
              <a:buFont typeface="Teko"/>
              <a:buNone/>
              <a:defRPr sz="6000">
                <a:latin typeface="Teko"/>
                <a:ea typeface="Teko"/>
                <a:cs typeface="Teko"/>
                <a:sym typeface="Teko"/>
              </a:defRPr>
            </a:lvl1pPr>
          </a:lstStyle>
          <a:p>
            <a:endParaRPr/>
          </a:p>
        </p:txBody>
      </p:sp>
      <p:grpSp>
        <p:nvGrpSpPr>
          <p:cNvPr id="256" name="Google Shape;256;p10"/>
          <p:cNvGrpSpPr/>
          <p:nvPr/>
        </p:nvGrpSpPr>
        <p:grpSpPr>
          <a:xfrm>
            <a:off x="8669664" y="245588"/>
            <a:ext cx="228825" cy="228825"/>
            <a:chOff x="3023950" y="3689950"/>
            <a:chExt cx="316100" cy="316100"/>
          </a:xfrm>
        </p:grpSpPr>
        <p:sp>
          <p:nvSpPr>
            <p:cNvPr id="257" name="Google Shape;257;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0"/>
          <p:cNvGrpSpPr/>
          <p:nvPr/>
        </p:nvGrpSpPr>
        <p:grpSpPr>
          <a:xfrm>
            <a:off x="8669427" y="4669065"/>
            <a:ext cx="228825" cy="228856"/>
            <a:chOff x="3023950" y="3689950"/>
            <a:chExt cx="316100" cy="316100"/>
          </a:xfrm>
        </p:grpSpPr>
        <p:sp>
          <p:nvSpPr>
            <p:cNvPr id="261" name="Google Shape;261;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0"/>
          <p:cNvGrpSpPr/>
          <p:nvPr/>
        </p:nvGrpSpPr>
        <p:grpSpPr>
          <a:xfrm>
            <a:off x="245739" y="245588"/>
            <a:ext cx="228825" cy="228825"/>
            <a:chOff x="3023950" y="3689950"/>
            <a:chExt cx="316100" cy="316100"/>
          </a:xfrm>
        </p:grpSpPr>
        <p:sp>
          <p:nvSpPr>
            <p:cNvPr id="265" name="Google Shape;265;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0"/>
          <p:cNvGrpSpPr/>
          <p:nvPr/>
        </p:nvGrpSpPr>
        <p:grpSpPr>
          <a:xfrm>
            <a:off x="245752" y="4669065"/>
            <a:ext cx="228825" cy="228856"/>
            <a:chOff x="3023950" y="3689950"/>
            <a:chExt cx="316100" cy="316100"/>
          </a:xfrm>
        </p:grpSpPr>
        <p:sp>
          <p:nvSpPr>
            <p:cNvPr id="269" name="Google Shape;269;p1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5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4"/>
        <p:cNvGrpSpPr/>
        <p:nvPr/>
      </p:nvGrpSpPr>
      <p:grpSpPr>
        <a:xfrm>
          <a:off x="0" y="0"/>
          <a:ext cx="0" cy="0"/>
          <a:chOff x="0" y="0"/>
          <a:chExt cx="0" cy="0"/>
        </a:xfrm>
      </p:grpSpPr>
      <p:sp>
        <p:nvSpPr>
          <p:cNvPr id="355" name="Google Shape;355;p13"/>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6" name="Google Shape;356;p13"/>
          <p:cNvSpPr txBox="1">
            <a:spLocks noGrp="1"/>
          </p:cNvSpPr>
          <p:nvPr>
            <p:ph type="subTitle" idx="1"/>
          </p:nvPr>
        </p:nvSpPr>
        <p:spPr>
          <a:xfrm>
            <a:off x="685800" y="1919800"/>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7" name="Google Shape;357;p13"/>
          <p:cNvSpPr txBox="1">
            <a:spLocks noGrp="1"/>
          </p:cNvSpPr>
          <p:nvPr>
            <p:ph type="title" idx="2" hasCustomPrompt="1"/>
          </p:nvPr>
        </p:nvSpPr>
        <p:spPr>
          <a:xfrm>
            <a:off x="4567250" y="13598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8" name="Google Shape;358;p13"/>
          <p:cNvSpPr txBox="1">
            <a:spLocks noGrp="1"/>
          </p:cNvSpPr>
          <p:nvPr>
            <p:ph type="subTitle" idx="3"/>
          </p:nvPr>
        </p:nvSpPr>
        <p:spPr>
          <a:xfrm>
            <a:off x="2182500" y="1521713"/>
            <a:ext cx="2355300" cy="377100"/>
          </a:xfrm>
          <a:prstGeom prst="rect">
            <a:avLst/>
          </a:prstGeom>
          <a:noFill/>
        </p:spPr>
        <p:txBody>
          <a:bodyPr spcFirstLastPara="1" wrap="square" lIns="91425" tIns="91425" rIns="91425" bIns="91425" anchor="ctr" anchorCtr="0">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9" name="Google Shape;359;p13"/>
          <p:cNvSpPr txBox="1">
            <a:spLocks noGrp="1"/>
          </p:cNvSpPr>
          <p:nvPr>
            <p:ph type="subTitle" idx="4"/>
          </p:nvPr>
        </p:nvSpPr>
        <p:spPr>
          <a:xfrm>
            <a:off x="685800" y="264218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0" name="Google Shape;360;p13"/>
          <p:cNvSpPr txBox="1">
            <a:spLocks noGrp="1"/>
          </p:cNvSpPr>
          <p:nvPr>
            <p:ph type="title" idx="5" hasCustomPrompt="1"/>
          </p:nvPr>
        </p:nvSpPr>
        <p:spPr>
          <a:xfrm>
            <a:off x="4567250" y="2089600"/>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1" name="Google Shape;361;p13"/>
          <p:cNvSpPr txBox="1">
            <a:spLocks noGrp="1"/>
          </p:cNvSpPr>
          <p:nvPr>
            <p:ph type="subTitle" idx="6"/>
          </p:nvPr>
        </p:nvSpPr>
        <p:spPr>
          <a:xfrm>
            <a:off x="2182500" y="225826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2" name="Google Shape;362;p13"/>
          <p:cNvSpPr txBox="1">
            <a:spLocks noGrp="1"/>
          </p:cNvSpPr>
          <p:nvPr>
            <p:ph type="subTitle" idx="7"/>
          </p:nvPr>
        </p:nvSpPr>
        <p:spPr>
          <a:xfrm>
            <a:off x="685800" y="3385563"/>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3" name="Google Shape;363;p13"/>
          <p:cNvSpPr txBox="1">
            <a:spLocks noGrp="1"/>
          </p:cNvSpPr>
          <p:nvPr>
            <p:ph type="title" idx="8" hasCustomPrompt="1"/>
          </p:nvPr>
        </p:nvSpPr>
        <p:spPr>
          <a:xfrm>
            <a:off x="4567250" y="2832963"/>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4" name="Google Shape;364;p13"/>
          <p:cNvSpPr txBox="1">
            <a:spLocks noGrp="1"/>
          </p:cNvSpPr>
          <p:nvPr>
            <p:ph type="subTitle" idx="9"/>
          </p:nvPr>
        </p:nvSpPr>
        <p:spPr>
          <a:xfrm>
            <a:off x="2182500" y="2994813"/>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5" name="Google Shape;365;p13"/>
          <p:cNvSpPr txBox="1">
            <a:spLocks noGrp="1"/>
          </p:cNvSpPr>
          <p:nvPr>
            <p:ph type="subTitle" idx="13"/>
          </p:nvPr>
        </p:nvSpPr>
        <p:spPr>
          <a:xfrm>
            <a:off x="685800" y="4128938"/>
            <a:ext cx="3852000" cy="267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6" name="Google Shape;366;p13"/>
          <p:cNvSpPr txBox="1">
            <a:spLocks noGrp="1"/>
          </p:cNvSpPr>
          <p:nvPr>
            <p:ph type="title" idx="14" hasCustomPrompt="1"/>
          </p:nvPr>
        </p:nvSpPr>
        <p:spPr>
          <a:xfrm>
            <a:off x="4567250" y="3576338"/>
            <a:ext cx="616800" cy="55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67" name="Google Shape;367;p13"/>
          <p:cNvSpPr txBox="1">
            <a:spLocks noGrp="1"/>
          </p:cNvSpPr>
          <p:nvPr>
            <p:ph type="subTitle" idx="15"/>
          </p:nvPr>
        </p:nvSpPr>
        <p:spPr>
          <a:xfrm>
            <a:off x="2182500" y="3738188"/>
            <a:ext cx="2355300" cy="3771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368" name="Google Shape;368;p13"/>
          <p:cNvGrpSpPr/>
          <p:nvPr/>
        </p:nvGrpSpPr>
        <p:grpSpPr>
          <a:xfrm>
            <a:off x="8669664" y="245588"/>
            <a:ext cx="228825" cy="228825"/>
            <a:chOff x="3023950" y="3689950"/>
            <a:chExt cx="316100" cy="316100"/>
          </a:xfrm>
        </p:grpSpPr>
        <p:sp>
          <p:nvSpPr>
            <p:cNvPr id="369" name="Google Shape;369;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13"/>
          <p:cNvGrpSpPr/>
          <p:nvPr/>
        </p:nvGrpSpPr>
        <p:grpSpPr>
          <a:xfrm>
            <a:off x="8669427" y="4669065"/>
            <a:ext cx="228825" cy="228856"/>
            <a:chOff x="3023950" y="3689950"/>
            <a:chExt cx="316100" cy="316100"/>
          </a:xfrm>
        </p:grpSpPr>
        <p:sp>
          <p:nvSpPr>
            <p:cNvPr id="373" name="Google Shape;373;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3"/>
          <p:cNvGrpSpPr/>
          <p:nvPr/>
        </p:nvGrpSpPr>
        <p:grpSpPr>
          <a:xfrm>
            <a:off x="245739" y="245588"/>
            <a:ext cx="228825" cy="228825"/>
            <a:chOff x="3023950" y="3689950"/>
            <a:chExt cx="316100" cy="316100"/>
          </a:xfrm>
        </p:grpSpPr>
        <p:sp>
          <p:nvSpPr>
            <p:cNvPr id="377" name="Google Shape;377;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3"/>
          <p:cNvGrpSpPr/>
          <p:nvPr/>
        </p:nvGrpSpPr>
        <p:grpSpPr>
          <a:xfrm>
            <a:off x="245752" y="4669065"/>
            <a:ext cx="228825" cy="228856"/>
            <a:chOff x="3023950" y="3689950"/>
            <a:chExt cx="316100" cy="316100"/>
          </a:xfrm>
        </p:grpSpPr>
        <p:sp>
          <p:nvSpPr>
            <p:cNvPr id="381" name="Google Shape;381;p13"/>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3"/>
          <p:cNvSpPr txBox="1"/>
          <p:nvPr/>
        </p:nvSpPr>
        <p:spPr>
          <a:xfrm rot="-5400000">
            <a:off x="6518739" y="2494638"/>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795"/>
        <p:cNvGrpSpPr/>
        <p:nvPr/>
      </p:nvGrpSpPr>
      <p:grpSpPr>
        <a:xfrm>
          <a:off x="0" y="0"/>
          <a:ext cx="0" cy="0"/>
          <a:chOff x="0" y="0"/>
          <a:chExt cx="0" cy="0"/>
        </a:xfrm>
      </p:grpSpPr>
      <p:grpSp>
        <p:nvGrpSpPr>
          <p:cNvPr id="796" name="Google Shape;796;p30"/>
          <p:cNvGrpSpPr/>
          <p:nvPr/>
        </p:nvGrpSpPr>
        <p:grpSpPr>
          <a:xfrm>
            <a:off x="179802" y="164163"/>
            <a:ext cx="8784400" cy="4781834"/>
            <a:chOff x="179802" y="164163"/>
            <a:chExt cx="8784400" cy="4781834"/>
          </a:xfrm>
        </p:grpSpPr>
        <p:grpSp>
          <p:nvGrpSpPr>
            <p:cNvPr id="797" name="Google Shape;797;p30"/>
            <p:cNvGrpSpPr/>
            <p:nvPr/>
          </p:nvGrpSpPr>
          <p:grpSpPr>
            <a:xfrm>
              <a:off x="8735377" y="164163"/>
              <a:ext cx="228825" cy="228825"/>
              <a:chOff x="3023950" y="3689950"/>
              <a:chExt cx="316100" cy="316100"/>
            </a:xfrm>
          </p:grpSpPr>
          <p:sp>
            <p:nvSpPr>
              <p:cNvPr id="798" name="Google Shape;798;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30"/>
            <p:cNvGrpSpPr/>
            <p:nvPr/>
          </p:nvGrpSpPr>
          <p:grpSpPr>
            <a:xfrm>
              <a:off x="179802" y="164163"/>
              <a:ext cx="228825" cy="228825"/>
              <a:chOff x="3023950" y="3689950"/>
              <a:chExt cx="316100" cy="316100"/>
            </a:xfrm>
          </p:grpSpPr>
          <p:sp>
            <p:nvSpPr>
              <p:cNvPr id="802" name="Google Shape;802;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0"/>
            <p:cNvGrpSpPr/>
            <p:nvPr/>
          </p:nvGrpSpPr>
          <p:grpSpPr>
            <a:xfrm>
              <a:off x="179802" y="4717140"/>
              <a:ext cx="228825" cy="228856"/>
              <a:chOff x="3023950" y="3689950"/>
              <a:chExt cx="316100" cy="316100"/>
            </a:xfrm>
          </p:grpSpPr>
          <p:sp>
            <p:nvSpPr>
              <p:cNvPr id="806" name="Google Shape;806;p30"/>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9" name="Google Shape;809;p30"/>
          <p:cNvGrpSpPr/>
          <p:nvPr/>
        </p:nvGrpSpPr>
        <p:grpSpPr>
          <a:xfrm>
            <a:off x="4672726" y="1652797"/>
            <a:ext cx="4108323" cy="3132999"/>
            <a:chOff x="5614975" y="2571738"/>
            <a:chExt cx="2725075" cy="2078413"/>
          </a:xfrm>
        </p:grpSpPr>
        <p:grpSp>
          <p:nvGrpSpPr>
            <p:cNvPr id="810" name="Google Shape;810;p30"/>
            <p:cNvGrpSpPr/>
            <p:nvPr/>
          </p:nvGrpSpPr>
          <p:grpSpPr>
            <a:xfrm>
              <a:off x="8301900" y="2571738"/>
              <a:ext cx="38150" cy="1997125"/>
              <a:chOff x="8301900" y="2571738"/>
              <a:chExt cx="38150" cy="1997125"/>
            </a:xfrm>
          </p:grpSpPr>
          <p:sp>
            <p:nvSpPr>
              <p:cNvPr id="811" name="Google Shape;811;p30"/>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30"/>
            <p:cNvGrpSpPr/>
            <p:nvPr/>
          </p:nvGrpSpPr>
          <p:grpSpPr>
            <a:xfrm>
              <a:off x="5614975" y="4609225"/>
              <a:ext cx="2597125" cy="40925"/>
              <a:chOff x="5614975" y="4609225"/>
              <a:chExt cx="2597125" cy="40925"/>
            </a:xfrm>
          </p:grpSpPr>
          <p:sp>
            <p:nvSpPr>
              <p:cNvPr id="824" name="Google Shape;824;p30"/>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836"/>
        <p:cNvGrpSpPr/>
        <p:nvPr/>
      </p:nvGrpSpPr>
      <p:grpSpPr>
        <a:xfrm>
          <a:off x="0" y="0"/>
          <a:ext cx="0" cy="0"/>
          <a:chOff x="0" y="0"/>
          <a:chExt cx="0" cy="0"/>
        </a:xfrm>
      </p:grpSpPr>
      <p:grpSp>
        <p:nvGrpSpPr>
          <p:cNvPr id="837" name="Google Shape;837;p31"/>
          <p:cNvGrpSpPr/>
          <p:nvPr/>
        </p:nvGrpSpPr>
        <p:grpSpPr>
          <a:xfrm>
            <a:off x="8669664" y="245588"/>
            <a:ext cx="228825" cy="228825"/>
            <a:chOff x="3023950" y="3689950"/>
            <a:chExt cx="316100" cy="316100"/>
          </a:xfrm>
        </p:grpSpPr>
        <p:sp>
          <p:nvSpPr>
            <p:cNvPr id="838" name="Google Shape;838;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31"/>
          <p:cNvGrpSpPr/>
          <p:nvPr/>
        </p:nvGrpSpPr>
        <p:grpSpPr>
          <a:xfrm>
            <a:off x="8669427" y="4669065"/>
            <a:ext cx="228825" cy="228856"/>
            <a:chOff x="3023950" y="3689950"/>
            <a:chExt cx="316100" cy="316100"/>
          </a:xfrm>
        </p:grpSpPr>
        <p:sp>
          <p:nvSpPr>
            <p:cNvPr id="842" name="Google Shape;842;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1"/>
          <p:cNvGrpSpPr/>
          <p:nvPr/>
        </p:nvGrpSpPr>
        <p:grpSpPr>
          <a:xfrm>
            <a:off x="245739" y="245588"/>
            <a:ext cx="228825" cy="228825"/>
            <a:chOff x="3023950" y="3689950"/>
            <a:chExt cx="316100" cy="316100"/>
          </a:xfrm>
        </p:grpSpPr>
        <p:sp>
          <p:nvSpPr>
            <p:cNvPr id="846" name="Google Shape;846;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31"/>
          <p:cNvGrpSpPr/>
          <p:nvPr/>
        </p:nvGrpSpPr>
        <p:grpSpPr>
          <a:xfrm>
            <a:off x="245752" y="4669065"/>
            <a:ext cx="228825" cy="228856"/>
            <a:chOff x="3023950" y="3689950"/>
            <a:chExt cx="316100" cy="316100"/>
          </a:xfrm>
        </p:grpSpPr>
        <p:sp>
          <p:nvSpPr>
            <p:cNvPr id="850" name="Google Shape;850;p31"/>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31"/>
          <p:cNvSpPr txBox="1"/>
          <p:nvPr/>
        </p:nvSpPr>
        <p:spPr>
          <a:xfrm>
            <a:off x="2347050" y="4735330"/>
            <a:ext cx="4449900" cy="1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4">
    <p:spTree>
      <p:nvGrpSpPr>
        <p:cNvPr id="1" name="Shape 854"/>
        <p:cNvGrpSpPr/>
        <p:nvPr/>
      </p:nvGrpSpPr>
      <p:grpSpPr>
        <a:xfrm>
          <a:off x="0" y="0"/>
          <a:ext cx="0" cy="0"/>
          <a:chOff x="0" y="0"/>
          <a:chExt cx="0" cy="0"/>
        </a:xfrm>
      </p:grpSpPr>
      <p:grpSp>
        <p:nvGrpSpPr>
          <p:cNvPr id="855" name="Google Shape;855;p32"/>
          <p:cNvGrpSpPr/>
          <p:nvPr/>
        </p:nvGrpSpPr>
        <p:grpSpPr>
          <a:xfrm>
            <a:off x="8669664" y="245588"/>
            <a:ext cx="228825" cy="228825"/>
            <a:chOff x="3023950" y="3689950"/>
            <a:chExt cx="316100" cy="316100"/>
          </a:xfrm>
        </p:grpSpPr>
        <p:sp>
          <p:nvSpPr>
            <p:cNvPr id="856" name="Google Shape;856;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2"/>
          <p:cNvGrpSpPr/>
          <p:nvPr/>
        </p:nvGrpSpPr>
        <p:grpSpPr>
          <a:xfrm>
            <a:off x="8669427" y="4669065"/>
            <a:ext cx="228825" cy="228856"/>
            <a:chOff x="3023950" y="3689950"/>
            <a:chExt cx="316100" cy="316100"/>
          </a:xfrm>
        </p:grpSpPr>
        <p:sp>
          <p:nvSpPr>
            <p:cNvPr id="860" name="Google Shape;860;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32"/>
          <p:cNvGrpSpPr/>
          <p:nvPr/>
        </p:nvGrpSpPr>
        <p:grpSpPr>
          <a:xfrm>
            <a:off x="245739" y="245588"/>
            <a:ext cx="228825" cy="228825"/>
            <a:chOff x="3023950" y="3689950"/>
            <a:chExt cx="316100" cy="316100"/>
          </a:xfrm>
        </p:grpSpPr>
        <p:sp>
          <p:nvSpPr>
            <p:cNvPr id="864" name="Google Shape;864;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32"/>
          <p:cNvGrpSpPr/>
          <p:nvPr/>
        </p:nvGrpSpPr>
        <p:grpSpPr>
          <a:xfrm>
            <a:off x="245752" y="4669065"/>
            <a:ext cx="228825" cy="228856"/>
            <a:chOff x="3023950" y="3689950"/>
            <a:chExt cx="316100" cy="316100"/>
          </a:xfrm>
        </p:grpSpPr>
        <p:sp>
          <p:nvSpPr>
            <p:cNvPr id="868" name="Google Shape;868;p32"/>
            <p:cNvSpPr/>
            <p:nvPr/>
          </p:nvSpPr>
          <p:spPr>
            <a:xfrm>
              <a:off x="3069000" y="3735000"/>
              <a:ext cx="225300" cy="225300"/>
            </a:xfrm>
            <a:custGeom>
              <a:avLst/>
              <a:gdLst/>
              <a:ahLst/>
              <a:cxnLst/>
              <a:rect l="l" t="t" r="r" b="b"/>
              <a:pathLst>
                <a:path w="9012" h="9012" fill="none" extrusionOk="0">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a:off x="3182000" y="3689950"/>
              <a:ext cx="25" cy="316100"/>
            </a:xfrm>
            <a:custGeom>
              <a:avLst/>
              <a:gdLst/>
              <a:ahLst/>
              <a:cxnLst/>
              <a:rect l="l" t="t" r="r" b="b"/>
              <a:pathLst>
                <a:path w="1" h="12644" fill="none" extrusionOk="0">
                  <a:moveTo>
                    <a:pt x="0" y="0"/>
                  </a:moveTo>
                  <a:lnTo>
                    <a:pt x="0" y="12643"/>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3023950" y="3847975"/>
              <a:ext cx="316100" cy="25"/>
            </a:xfrm>
            <a:custGeom>
              <a:avLst/>
              <a:gdLst/>
              <a:ahLst/>
              <a:cxnLst/>
              <a:rect l="l" t="t" r="r" b="b"/>
              <a:pathLst>
                <a:path w="12644" h="1" fill="none" extrusionOk="0">
                  <a:moveTo>
                    <a:pt x="1" y="1"/>
                  </a:moveTo>
                  <a:lnTo>
                    <a:pt x="12644" y="1"/>
                  </a:lnTo>
                </a:path>
              </a:pathLst>
            </a:custGeom>
            <a:noFill/>
            <a:ln w="9000" cap="flat" cmpd="sng">
              <a:solidFill>
                <a:srgbClr val="F1C232"/>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F2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500"/>
              <a:buFont typeface="Teko"/>
              <a:buNone/>
              <a:defRPr sz="3500">
                <a:solidFill>
                  <a:schemeClr val="lt1"/>
                </a:solidFill>
                <a:latin typeface="Teko"/>
                <a:ea typeface="Teko"/>
                <a:cs typeface="Teko"/>
                <a:sym typeface="Teko"/>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Source Code Pro Light"/>
              <a:buChar char="●"/>
              <a:defRPr sz="1800">
                <a:solidFill>
                  <a:schemeClr val="lt1"/>
                </a:solidFill>
                <a:latin typeface="Source Code Pro Light"/>
                <a:ea typeface="Source Code Pro Light"/>
                <a:cs typeface="Source Code Pro Light"/>
                <a:sym typeface="Source Code Pro Light"/>
              </a:defRPr>
            </a:lvl1pPr>
            <a:lvl2pPr marL="914400" lvl="1"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2pPr>
            <a:lvl3pPr marL="1371600" lvl="2"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3pPr>
            <a:lvl4pPr marL="1828800" lvl="3"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4pPr>
            <a:lvl5pPr marL="2286000" lvl="4"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5pPr>
            <a:lvl6pPr marL="2743200" lvl="5"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6pPr>
            <a:lvl7pPr marL="3200400" lvl="6"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7pPr>
            <a:lvl8pPr marL="3657600" lvl="7"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8pPr>
            <a:lvl9pPr marL="4114800" lvl="8" indent="-3175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8" r:id="rId5"/>
    <p:sldLayoutId id="2147483659" r:id="rId6"/>
    <p:sldLayoutId id="2147483676" r:id="rId7"/>
    <p:sldLayoutId id="2147483677"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nasa/kepler-exoplanet-search-results" TargetMode="External"/><Relationship Id="rId2" Type="http://schemas.openxmlformats.org/officeDocument/2006/relationships/hyperlink" Target="https://www.nasa.gov/mission_pages/kepler/overview/index.html" TargetMode="External"/><Relationship Id="rId1" Type="http://schemas.openxmlformats.org/officeDocument/2006/relationships/slideLayout" Target="../slideLayouts/slideLayout3.xml"/><Relationship Id="rId5" Type="http://schemas.openxmlformats.org/officeDocument/2006/relationships/hyperlink" Target="https://www.nasa.gov/vision/universe/newworlds/Osiris_leaks.html" TargetMode="External"/><Relationship Id="rId4" Type="http://schemas.openxmlformats.org/officeDocument/2006/relationships/hyperlink" Target="https://www.nasa.gov/ames/kepler/nasas-kepler-discovers-first-earth-size-planet-in-the-habitable-zone-of-another-sta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38"/>
          <p:cNvSpPr txBox="1">
            <a:spLocks noGrp="1"/>
          </p:cNvSpPr>
          <p:nvPr>
            <p:ph type="ctrTitle"/>
          </p:nvPr>
        </p:nvSpPr>
        <p:spPr>
          <a:xfrm>
            <a:off x="4694025" y="540000"/>
            <a:ext cx="3729900" cy="179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dirty="0">
                <a:solidFill>
                  <a:srgbClr val="F1C232"/>
                </a:solidFill>
                <a:latin typeface="Teko Medium"/>
                <a:ea typeface="Teko Medium"/>
                <a:cs typeface="Teko Medium"/>
                <a:sym typeface="Teko Medium"/>
              </a:rPr>
              <a:t>Exoplanet Classification</a:t>
            </a:r>
            <a:endParaRPr sz="5000" dirty="0">
              <a:solidFill>
                <a:srgbClr val="F1C232"/>
              </a:solidFill>
              <a:latin typeface="Teko Light"/>
              <a:ea typeface="Teko Light"/>
              <a:cs typeface="Teko Light"/>
              <a:sym typeface="Teko Light"/>
            </a:endParaRPr>
          </a:p>
        </p:txBody>
      </p:sp>
      <p:pic>
        <p:nvPicPr>
          <p:cNvPr id="893" name="Google Shape;893;p38"/>
          <p:cNvPicPr preferRelativeResize="0"/>
          <p:nvPr/>
        </p:nvPicPr>
        <p:blipFill rotWithShape="1">
          <a:blip r:embed="rId5">
            <a:alphaModFix/>
          </a:blip>
          <a:srcRect b="49122"/>
          <a:stretch/>
        </p:blipFill>
        <p:spPr>
          <a:xfrm>
            <a:off x="5551508" y="2571750"/>
            <a:ext cx="2660592" cy="2031750"/>
          </a:xfrm>
          <a:prstGeom prst="rect">
            <a:avLst/>
          </a:prstGeom>
          <a:noFill/>
          <a:ln>
            <a:noFill/>
          </a:ln>
        </p:spPr>
      </p:pic>
      <p:sp>
        <p:nvSpPr>
          <p:cNvPr id="894" name="Google Shape;894;p38"/>
          <p:cNvSpPr txBox="1">
            <a:spLocks noGrp="1"/>
          </p:cNvSpPr>
          <p:nvPr>
            <p:ph type="subTitle" idx="1"/>
          </p:nvPr>
        </p:nvSpPr>
        <p:spPr>
          <a:xfrm>
            <a:off x="1919751" y="4743921"/>
            <a:ext cx="6858489" cy="3880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F1C232"/>
                </a:solidFill>
                <a:latin typeface="Source Code Pro ExtraLight"/>
                <a:ea typeface="Source Code Pro ExtraLight"/>
                <a:cs typeface="Source Code Pro ExtraLight"/>
                <a:sym typeface="Source Code Pro ExtraLight"/>
              </a:rPr>
              <a:t>Bradley Reardon, Pranay Bhakthula, Baldur Hua, Jichong Wu, Qinyuan Xing</a:t>
            </a:r>
            <a:endParaRPr sz="1200" dirty="0">
              <a:solidFill>
                <a:srgbClr val="F1C232"/>
              </a:solidFill>
              <a:latin typeface="Source Code Pro ExtraLight"/>
              <a:ea typeface="Source Code Pro ExtraLight"/>
              <a:cs typeface="Source Code Pro ExtraLight"/>
              <a:sym typeface="Source Code Pro ExtraLight"/>
            </a:endParaRPr>
          </a:p>
        </p:txBody>
      </p:sp>
      <p:grpSp>
        <p:nvGrpSpPr>
          <p:cNvPr id="895" name="Google Shape;895;p38"/>
          <p:cNvGrpSpPr/>
          <p:nvPr/>
        </p:nvGrpSpPr>
        <p:grpSpPr>
          <a:xfrm>
            <a:off x="5528769" y="2571702"/>
            <a:ext cx="2900025" cy="2211847"/>
            <a:chOff x="5614975" y="2571738"/>
            <a:chExt cx="2725075" cy="2078413"/>
          </a:xfrm>
        </p:grpSpPr>
        <p:grpSp>
          <p:nvGrpSpPr>
            <p:cNvPr id="896" name="Google Shape;896;p38"/>
            <p:cNvGrpSpPr/>
            <p:nvPr/>
          </p:nvGrpSpPr>
          <p:grpSpPr>
            <a:xfrm>
              <a:off x="8301900" y="2571738"/>
              <a:ext cx="38150" cy="1997125"/>
              <a:chOff x="8301900" y="2571738"/>
              <a:chExt cx="38150" cy="1997125"/>
            </a:xfrm>
          </p:grpSpPr>
          <p:sp>
            <p:nvSpPr>
              <p:cNvPr id="897" name="Google Shape;897;p38"/>
              <p:cNvSpPr/>
              <p:nvPr/>
            </p:nvSpPr>
            <p:spPr>
              <a:xfrm>
                <a:off x="8305713" y="2571738"/>
                <a:ext cx="17350" cy="23600"/>
              </a:xfrm>
              <a:custGeom>
                <a:avLst/>
                <a:gdLst/>
                <a:ahLst/>
                <a:cxnLst/>
                <a:rect l="l" t="t" r="r" b="b"/>
                <a:pathLst>
                  <a:path w="694" h="944" extrusionOk="0">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8302600" y="2966313"/>
                <a:ext cx="17350" cy="23600"/>
              </a:xfrm>
              <a:custGeom>
                <a:avLst/>
                <a:gdLst/>
                <a:ahLst/>
                <a:cxnLst/>
                <a:rect l="l" t="t" r="r" b="b"/>
                <a:pathLst>
                  <a:path w="694" h="944" extrusionOk="0">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8302250" y="3360888"/>
                <a:ext cx="17350" cy="23600"/>
              </a:xfrm>
              <a:custGeom>
                <a:avLst/>
                <a:gdLst/>
                <a:ahLst/>
                <a:cxnLst/>
                <a:rect l="l" t="t" r="r" b="b"/>
                <a:pathLst>
                  <a:path w="694" h="944" extrusionOk="0">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8301900" y="3755463"/>
                <a:ext cx="17350" cy="23575"/>
              </a:xfrm>
              <a:custGeom>
                <a:avLst/>
                <a:gdLst/>
                <a:ahLst/>
                <a:cxnLst/>
                <a:rect l="l" t="t" r="r" b="b"/>
                <a:pathLst>
                  <a:path w="694" h="943" extrusionOk="0">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8302600" y="4150013"/>
                <a:ext cx="17350" cy="24275"/>
              </a:xfrm>
              <a:custGeom>
                <a:avLst/>
                <a:gdLst/>
                <a:ahLst/>
                <a:cxnLst/>
                <a:rect l="l" t="t" r="r" b="b"/>
                <a:pathLst>
                  <a:path w="694" h="971" extrusionOk="0">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8301900" y="4545263"/>
                <a:ext cx="17350" cy="23600"/>
              </a:xfrm>
              <a:custGeom>
                <a:avLst/>
                <a:gdLst/>
                <a:ahLst/>
                <a:cxnLst/>
                <a:rect l="l" t="t" r="r" b="b"/>
                <a:pathLst>
                  <a:path w="694" h="944" extrusionOk="0">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8325813" y="2571738"/>
                <a:ext cx="10425" cy="22900"/>
              </a:xfrm>
              <a:custGeom>
                <a:avLst/>
                <a:gdLst/>
                <a:ahLst/>
                <a:cxnLst/>
                <a:rect l="l" t="t" r="r" b="b"/>
                <a:pathLst>
                  <a:path w="417" h="916" extrusionOk="0">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8323400" y="2966303"/>
                <a:ext cx="15950" cy="22900"/>
              </a:xfrm>
              <a:custGeom>
                <a:avLst/>
                <a:gdLst/>
                <a:ahLst/>
                <a:cxnLst/>
                <a:rect l="l" t="t" r="r" b="b"/>
                <a:pathLst>
                  <a:path w="638" h="916" extrusionOk="0">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8323050" y="3360868"/>
                <a:ext cx="16650" cy="23600"/>
              </a:xfrm>
              <a:custGeom>
                <a:avLst/>
                <a:gdLst/>
                <a:ahLst/>
                <a:cxnLst/>
                <a:rect l="l" t="t" r="r" b="b"/>
                <a:pathLst>
                  <a:path w="666" h="944" extrusionOk="0">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8322000" y="3756132"/>
                <a:ext cx="18050" cy="22900"/>
              </a:xfrm>
              <a:custGeom>
                <a:avLst/>
                <a:gdLst/>
                <a:ahLst/>
                <a:cxnLst/>
                <a:rect l="l" t="t" r="r" b="b"/>
                <a:pathLst>
                  <a:path w="722" h="916" extrusionOk="0">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8323400" y="4150698"/>
                <a:ext cx="15950" cy="23600"/>
              </a:xfrm>
              <a:custGeom>
                <a:avLst/>
                <a:gdLst/>
                <a:ahLst/>
                <a:cxnLst/>
                <a:rect l="l" t="t" r="r" b="b"/>
                <a:pathLst>
                  <a:path w="638" h="944" extrusionOk="0">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8322700" y="4545963"/>
                <a:ext cx="16650" cy="22900"/>
              </a:xfrm>
              <a:custGeom>
                <a:avLst/>
                <a:gdLst/>
                <a:ahLst/>
                <a:cxnLst/>
                <a:rect l="l" t="t" r="r" b="b"/>
                <a:pathLst>
                  <a:path w="666" h="916" extrusionOk="0">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8"/>
            <p:cNvGrpSpPr/>
            <p:nvPr/>
          </p:nvGrpSpPr>
          <p:grpSpPr>
            <a:xfrm>
              <a:off x="5614975" y="4609225"/>
              <a:ext cx="2597125" cy="40925"/>
              <a:chOff x="5614975" y="4609225"/>
              <a:chExt cx="2597125" cy="40925"/>
            </a:xfrm>
          </p:grpSpPr>
          <p:sp>
            <p:nvSpPr>
              <p:cNvPr id="910" name="Google Shape;910;p38"/>
              <p:cNvSpPr/>
              <p:nvPr/>
            </p:nvSpPr>
            <p:spPr>
              <a:xfrm>
                <a:off x="5614975" y="4632100"/>
                <a:ext cx="24974" cy="18050"/>
              </a:xfrm>
              <a:custGeom>
                <a:avLst/>
                <a:gdLst/>
                <a:ahLst/>
                <a:cxnLst/>
                <a:rect l="l" t="t" r="r" b="b"/>
                <a:pathLst>
                  <a:path w="1027" h="722" extrusionOk="0">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5615656" y="4617525"/>
                <a:ext cx="23612" cy="11125"/>
              </a:xfrm>
              <a:custGeom>
                <a:avLst/>
                <a:gdLst/>
                <a:ahLst/>
                <a:cxnLst/>
                <a:rect l="l" t="t" r="r" b="b"/>
                <a:pathLst>
                  <a:path w="971" h="445" extrusionOk="0">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6128984" y="4632100"/>
                <a:ext cx="25675" cy="18050"/>
              </a:xfrm>
              <a:custGeom>
                <a:avLst/>
                <a:gdLst/>
                <a:ahLst/>
                <a:cxnLst/>
                <a:rect l="l" t="t" r="r" b="b"/>
                <a:pathLst>
                  <a:path w="1027" h="722" extrusionOk="0">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6128575" y="4611300"/>
                <a:ext cx="25675" cy="17350"/>
              </a:xfrm>
              <a:custGeom>
                <a:avLst/>
                <a:gdLst/>
                <a:ahLst/>
                <a:cxnLst/>
                <a:rect l="l" t="t" r="r" b="b"/>
                <a:pathLst>
                  <a:path w="1027" h="694" extrusionOk="0">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6643694" y="4632100"/>
                <a:ext cx="24975" cy="18050"/>
              </a:xfrm>
              <a:custGeom>
                <a:avLst/>
                <a:gdLst/>
                <a:ahLst/>
                <a:cxnLst/>
                <a:rect l="l" t="t" r="r" b="b"/>
                <a:pathLst>
                  <a:path w="999" h="722" extrusionOk="0">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6643556" y="4611300"/>
                <a:ext cx="24975" cy="17350"/>
              </a:xfrm>
              <a:custGeom>
                <a:avLst/>
                <a:gdLst/>
                <a:ahLst/>
                <a:cxnLst/>
                <a:rect l="l" t="t" r="r" b="b"/>
                <a:pathLst>
                  <a:path w="999" h="694" extrusionOk="0">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7157705" y="4632100"/>
                <a:ext cx="24975" cy="18050"/>
              </a:xfrm>
              <a:custGeom>
                <a:avLst/>
                <a:gdLst/>
                <a:ahLst/>
                <a:cxnLst/>
                <a:rect l="l" t="t" r="r" b="b"/>
                <a:pathLst>
                  <a:path w="999" h="722" extrusionOk="0">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7157837" y="4609225"/>
                <a:ext cx="24975" cy="19425"/>
              </a:xfrm>
              <a:custGeom>
                <a:avLst/>
                <a:gdLst/>
                <a:ahLst/>
                <a:cxnLst/>
                <a:rect l="l" t="t" r="r" b="b"/>
                <a:pathLst>
                  <a:path w="999" h="777" extrusionOk="0">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7671715" y="4632100"/>
                <a:ext cx="25675" cy="18050"/>
              </a:xfrm>
              <a:custGeom>
                <a:avLst/>
                <a:gdLst/>
                <a:ahLst/>
                <a:cxnLst/>
                <a:rect l="l" t="t" r="r" b="b"/>
                <a:pathLst>
                  <a:path w="1027" h="722" extrusionOk="0">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7672119" y="4611300"/>
                <a:ext cx="25675" cy="17350"/>
              </a:xfrm>
              <a:custGeom>
                <a:avLst/>
                <a:gdLst/>
                <a:ahLst/>
                <a:cxnLst/>
                <a:rect l="l" t="t" r="r" b="b"/>
                <a:pathLst>
                  <a:path w="1027" h="694" extrusionOk="0">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8186425" y="4632100"/>
                <a:ext cx="25675" cy="18050"/>
              </a:xfrm>
              <a:custGeom>
                <a:avLst/>
                <a:gdLst/>
                <a:ahLst/>
                <a:cxnLst/>
                <a:rect l="l" t="t" r="r" b="b"/>
                <a:pathLst>
                  <a:path w="1027" h="722" extrusionOk="0">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8187100" y="4610600"/>
                <a:ext cx="25000" cy="18050"/>
              </a:xfrm>
              <a:custGeom>
                <a:avLst/>
                <a:gdLst/>
                <a:ahLst/>
                <a:cxnLst/>
                <a:rect l="l" t="t" r="r" b="b"/>
                <a:pathLst>
                  <a:path w="1000" h="722" extrusionOk="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2" name="Google Shape;922;p38"/>
          <p:cNvGrpSpPr/>
          <p:nvPr/>
        </p:nvGrpSpPr>
        <p:grpSpPr>
          <a:xfrm>
            <a:off x="702672" y="428396"/>
            <a:ext cx="3737354" cy="4175056"/>
            <a:chOff x="702664" y="402809"/>
            <a:chExt cx="3760292" cy="4200680"/>
          </a:xfrm>
        </p:grpSpPr>
        <p:grpSp>
          <p:nvGrpSpPr>
            <p:cNvPr id="923" name="Google Shape;923;p38"/>
            <p:cNvGrpSpPr/>
            <p:nvPr/>
          </p:nvGrpSpPr>
          <p:grpSpPr>
            <a:xfrm>
              <a:off x="720003" y="402809"/>
              <a:ext cx="1544240" cy="4200680"/>
              <a:chOff x="1713028" y="402834"/>
              <a:chExt cx="1544240" cy="4200680"/>
            </a:xfrm>
          </p:grpSpPr>
          <p:sp>
            <p:nvSpPr>
              <p:cNvPr id="924" name="Google Shape;924;p38"/>
              <p:cNvSpPr/>
              <p:nvPr/>
            </p:nvSpPr>
            <p:spPr>
              <a:xfrm>
                <a:off x="1713028" y="516692"/>
                <a:ext cx="1544240" cy="4086822"/>
              </a:xfrm>
              <a:custGeom>
                <a:avLst/>
                <a:gdLst/>
                <a:ahLst/>
                <a:cxnLst/>
                <a:rect l="l" t="t" r="r" b="b"/>
                <a:pathLst>
                  <a:path w="41855" h="110769" extrusionOk="0">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1737416" y="776950"/>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1737416" y="1029053"/>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1737416" y="1281193"/>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1737416" y="1533297"/>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1737416" y="1786434"/>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1737416" y="2038574"/>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1737416" y="2290678"/>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1737416" y="2542818"/>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1737416" y="279492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1737416" y="3047025"/>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1737416" y="3300162"/>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1737416" y="3552302"/>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1737416" y="3804406"/>
                <a:ext cx="1505648" cy="37"/>
              </a:xfrm>
              <a:custGeom>
                <a:avLst/>
                <a:gdLst/>
                <a:ahLst/>
                <a:cxnLst/>
                <a:rect l="l" t="t" r="r" b="b"/>
                <a:pathLst>
                  <a:path w="40809" h="1" fill="none" extrusionOk="0">
                    <a:moveTo>
                      <a:pt x="0" y="1"/>
                    </a:moveTo>
                    <a:lnTo>
                      <a:pt x="40808" y="1"/>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1737416" y="4056546"/>
                <a:ext cx="1505648" cy="37"/>
              </a:xfrm>
              <a:custGeom>
                <a:avLst/>
                <a:gdLst/>
                <a:ahLst/>
                <a:cxnLst/>
                <a:rect l="l" t="t" r="r" b="b"/>
                <a:pathLst>
                  <a:path w="40809" h="1" fill="none" extrusionOk="0">
                    <a:moveTo>
                      <a:pt x="0" y="0"/>
                    </a:moveTo>
                    <a:lnTo>
                      <a:pt x="40808" y="0"/>
                    </a:lnTo>
                  </a:path>
                </a:pathLst>
              </a:custGeom>
              <a:noFill/>
              <a:ln w="9525"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1791283" y="402834"/>
                <a:ext cx="24461" cy="35604"/>
              </a:xfrm>
              <a:custGeom>
                <a:avLst/>
                <a:gdLst/>
                <a:ahLst/>
                <a:cxnLst/>
                <a:rect l="l" t="t" r="r" b="b"/>
                <a:pathLst>
                  <a:path w="663" h="965" extrusionOk="0">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1823824" y="402834"/>
                <a:ext cx="20366" cy="35604"/>
              </a:xfrm>
              <a:custGeom>
                <a:avLst/>
                <a:gdLst/>
                <a:ahLst/>
                <a:cxnLst/>
                <a:rect l="l" t="t" r="r" b="b"/>
                <a:pathLst>
                  <a:path w="552" h="965" extrusionOk="0">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1790286" y="920287"/>
                <a:ext cx="12212" cy="4095"/>
              </a:xfrm>
              <a:custGeom>
                <a:avLst/>
                <a:gdLst/>
                <a:ahLst/>
                <a:cxnLst/>
                <a:rect l="l" t="t" r="r" b="b"/>
                <a:pathLst>
                  <a:path w="331" h="111" extrusionOk="0">
                    <a:moveTo>
                      <a:pt x="0" y="0"/>
                    </a:moveTo>
                    <a:lnTo>
                      <a:pt x="0" y="111"/>
                    </a:lnTo>
                    <a:lnTo>
                      <a:pt x="331" y="111"/>
                    </a:lnTo>
                    <a:lnTo>
                      <a:pt x="331"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1791283" y="1397081"/>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1821795" y="1397081"/>
                <a:ext cx="22395" cy="35604"/>
              </a:xfrm>
              <a:custGeom>
                <a:avLst/>
                <a:gdLst/>
                <a:ahLst/>
                <a:cxnLst/>
                <a:rect l="l" t="t" r="r" b="b"/>
                <a:pathLst>
                  <a:path w="607" h="965" extrusionOk="0">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1791283" y="1894204"/>
                <a:ext cx="24461" cy="35604"/>
              </a:xfrm>
              <a:custGeom>
                <a:avLst/>
                <a:gdLst/>
                <a:ahLst/>
                <a:cxnLst/>
                <a:rect l="l" t="t" r="r" b="b"/>
                <a:pathLst>
                  <a:path w="663" h="965" extrusionOk="0">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1821795" y="1894204"/>
                <a:ext cx="23428" cy="35604"/>
              </a:xfrm>
              <a:custGeom>
                <a:avLst/>
                <a:gdLst/>
                <a:ahLst/>
                <a:cxnLst/>
                <a:rect l="l" t="t" r="r" b="b"/>
                <a:pathLst>
                  <a:path w="635" h="965" extrusionOk="0">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1791283" y="2391327"/>
                <a:ext cx="24461" cy="35604"/>
              </a:xfrm>
              <a:custGeom>
                <a:avLst/>
                <a:gdLst/>
                <a:ahLst/>
                <a:cxnLst/>
                <a:rect l="l" t="t" r="r" b="b"/>
                <a:pathLst>
                  <a:path w="663" h="965" extrusionOk="0">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1820762" y="2391327"/>
                <a:ext cx="25458" cy="35604"/>
              </a:xfrm>
              <a:custGeom>
                <a:avLst/>
                <a:gdLst/>
                <a:ahLst/>
                <a:cxnLst/>
                <a:rect l="l" t="t" r="r" b="b"/>
                <a:pathLst>
                  <a:path w="690" h="965" extrusionOk="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1791283" y="3384541"/>
                <a:ext cx="24461" cy="36637"/>
              </a:xfrm>
              <a:custGeom>
                <a:avLst/>
                <a:gdLst/>
                <a:ahLst/>
                <a:cxnLst/>
                <a:rect l="l" t="t" r="r" b="b"/>
                <a:pathLst>
                  <a:path w="663" h="993" extrusionOk="0">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1821795" y="3385574"/>
                <a:ext cx="23428" cy="35604"/>
              </a:xfrm>
              <a:custGeom>
                <a:avLst/>
                <a:gdLst/>
                <a:ahLst/>
                <a:cxnLst/>
                <a:rect l="l" t="t" r="r" b="b"/>
                <a:pathLst>
                  <a:path w="635" h="965" extrusionOk="0">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1791283" y="4378824"/>
                <a:ext cx="24461" cy="36600"/>
              </a:xfrm>
              <a:custGeom>
                <a:avLst/>
                <a:gdLst/>
                <a:ahLst/>
                <a:cxnLst/>
                <a:rect l="l" t="t" r="r" b="b"/>
                <a:pathLst>
                  <a:path w="663" h="992" extrusionOk="0">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1821795" y="4378824"/>
                <a:ext cx="24424" cy="36600"/>
              </a:xfrm>
              <a:custGeom>
                <a:avLst/>
                <a:gdLst/>
                <a:ahLst/>
                <a:cxnLst/>
                <a:rect l="l" t="t" r="r" b="b"/>
                <a:pathLst>
                  <a:path w="662" h="992" extrusionOk="0">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38"/>
            <p:cNvGrpSpPr/>
            <p:nvPr/>
          </p:nvGrpSpPr>
          <p:grpSpPr>
            <a:xfrm>
              <a:off x="702664" y="1649635"/>
              <a:ext cx="2660669" cy="2444129"/>
              <a:chOff x="4822250" y="3287000"/>
              <a:chExt cx="1760750" cy="1617450"/>
            </a:xfrm>
          </p:grpSpPr>
          <p:sp>
            <p:nvSpPr>
              <p:cNvPr id="953" name="Google Shape;953;p38"/>
              <p:cNvSpPr/>
              <p:nvPr/>
            </p:nvSpPr>
            <p:spPr>
              <a:xfrm>
                <a:off x="4887000" y="3298050"/>
                <a:ext cx="1027800" cy="854850"/>
              </a:xfrm>
              <a:custGeom>
                <a:avLst/>
                <a:gdLst/>
                <a:ahLst/>
                <a:cxnLst/>
                <a:rect l="l" t="t" r="r" b="b"/>
                <a:pathLst>
                  <a:path w="41112" h="34194" extrusionOk="0">
                    <a:moveTo>
                      <a:pt x="7773" y="8817"/>
                    </a:moveTo>
                    <a:lnTo>
                      <a:pt x="7773" y="8817"/>
                    </a:lnTo>
                    <a:cubicBezTo>
                      <a:pt x="11429" y="11186"/>
                      <a:pt x="14051" y="12658"/>
                      <a:pt x="15960" y="13733"/>
                    </a:cubicBezTo>
                    <a:lnTo>
                      <a:pt x="15960" y="13733"/>
                    </a:lnTo>
                    <a:cubicBezTo>
                      <a:pt x="15758" y="13558"/>
                      <a:pt x="15549" y="13376"/>
                      <a:pt x="15332" y="13187"/>
                    </a:cubicBezTo>
                    <a:lnTo>
                      <a:pt x="15332" y="13187"/>
                    </a:lnTo>
                    <a:cubicBezTo>
                      <a:pt x="13367" y="12166"/>
                      <a:pt x="10847" y="10809"/>
                      <a:pt x="7773" y="8817"/>
                    </a:cubicBezTo>
                    <a:close/>
                    <a:moveTo>
                      <a:pt x="33339" y="2"/>
                    </a:moveTo>
                    <a:cubicBezTo>
                      <a:pt x="26164" y="9589"/>
                      <a:pt x="22007" y="13610"/>
                      <a:pt x="20871" y="15933"/>
                    </a:cubicBezTo>
                    <a:lnTo>
                      <a:pt x="20871" y="15933"/>
                    </a:lnTo>
                    <a:cubicBezTo>
                      <a:pt x="20874" y="15953"/>
                      <a:pt x="20877" y="15972"/>
                      <a:pt x="20880" y="15992"/>
                    </a:cubicBezTo>
                    <a:lnTo>
                      <a:pt x="20880" y="15992"/>
                    </a:lnTo>
                    <a:cubicBezTo>
                      <a:pt x="21163" y="15505"/>
                      <a:pt x="21628" y="14990"/>
                      <a:pt x="22275" y="14409"/>
                    </a:cubicBezTo>
                    <a:lnTo>
                      <a:pt x="22275" y="14409"/>
                    </a:lnTo>
                    <a:cubicBezTo>
                      <a:pt x="24359" y="11684"/>
                      <a:pt x="28190" y="6882"/>
                      <a:pt x="33339" y="2"/>
                    </a:cubicBezTo>
                    <a:close/>
                    <a:moveTo>
                      <a:pt x="20550" y="17079"/>
                    </a:moveTo>
                    <a:cubicBezTo>
                      <a:pt x="20550" y="17079"/>
                      <a:pt x="20550" y="17079"/>
                      <a:pt x="20550" y="17079"/>
                    </a:cubicBezTo>
                    <a:lnTo>
                      <a:pt x="20550" y="17079"/>
                    </a:lnTo>
                    <a:cubicBezTo>
                      <a:pt x="20550" y="17080"/>
                      <a:pt x="20550" y="17081"/>
                      <a:pt x="20550" y="17082"/>
                    </a:cubicBezTo>
                    <a:lnTo>
                      <a:pt x="20550" y="17082"/>
                    </a:lnTo>
                    <a:cubicBezTo>
                      <a:pt x="20550" y="17082"/>
                      <a:pt x="20550" y="17082"/>
                      <a:pt x="20550" y="17082"/>
                    </a:cubicBezTo>
                    <a:lnTo>
                      <a:pt x="20550" y="17082"/>
                    </a:lnTo>
                    <a:cubicBezTo>
                      <a:pt x="20550" y="17081"/>
                      <a:pt x="20550" y="17080"/>
                      <a:pt x="20550" y="17079"/>
                    </a:cubicBezTo>
                    <a:close/>
                    <a:moveTo>
                      <a:pt x="20550" y="17089"/>
                    </a:moveTo>
                    <a:cubicBezTo>
                      <a:pt x="20550" y="17089"/>
                      <a:pt x="20550" y="17089"/>
                      <a:pt x="20550" y="17089"/>
                    </a:cubicBezTo>
                    <a:cubicBezTo>
                      <a:pt x="20550" y="17090"/>
                      <a:pt x="20550" y="17091"/>
                      <a:pt x="20550" y="17091"/>
                    </a:cubicBezTo>
                    <a:lnTo>
                      <a:pt x="20550" y="17091"/>
                    </a:lnTo>
                    <a:cubicBezTo>
                      <a:pt x="20550" y="17091"/>
                      <a:pt x="20550" y="17090"/>
                      <a:pt x="20550" y="17089"/>
                    </a:cubicBezTo>
                    <a:close/>
                    <a:moveTo>
                      <a:pt x="2" y="0"/>
                    </a:moveTo>
                    <a:cubicBezTo>
                      <a:pt x="7159" y="5949"/>
                      <a:pt x="12074" y="10344"/>
                      <a:pt x="15332" y="13187"/>
                    </a:cubicBezTo>
                    <a:lnTo>
                      <a:pt x="15332" y="13187"/>
                    </a:lnTo>
                    <a:cubicBezTo>
                      <a:pt x="17629" y="14380"/>
                      <a:pt x="19169" y="15113"/>
                      <a:pt x="19953" y="15860"/>
                    </a:cubicBezTo>
                    <a:lnTo>
                      <a:pt x="19953" y="15860"/>
                    </a:lnTo>
                    <a:cubicBezTo>
                      <a:pt x="20112" y="16288"/>
                      <a:pt x="20288" y="16659"/>
                      <a:pt x="20496" y="16995"/>
                    </a:cubicBezTo>
                    <a:lnTo>
                      <a:pt x="20496" y="16995"/>
                    </a:lnTo>
                    <a:cubicBezTo>
                      <a:pt x="20496" y="16997"/>
                      <a:pt x="20496" y="16999"/>
                      <a:pt x="20495" y="17001"/>
                    </a:cubicBezTo>
                    <a:lnTo>
                      <a:pt x="20495" y="17001"/>
                    </a:lnTo>
                    <a:cubicBezTo>
                      <a:pt x="19710" y="15853"/>
                      <a:pt x="18432" y="15125"/>
                      <a:pt x="15960" y="13733"/>
                    </a:cubicBezTo>
                    <a:lnTo>
                      <a:pt x="15960" y="13733"/>
                    </a:lnTo>
                    <a:cubicBezTo>
                      <a:pt x="18507" y="15941"/>
                      <a:pt x="19918" y="17060"/>
                      <a:pt x="20539" y="17089"/>
                    </a:cubicBezTo>
                    <a:lnTo>
                      <a:pt x="20539" y="17089"/>
                    </a:lnTo>
                    <a:cubicBezTo>
                      <a:pt x="20542" y="17089"/>
                      <a:pt x="20546"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1" y="17089"/>
                      <a:pt x="20552" y="17089"/>
                      <a:pt x="20554" y="17089"/>
                    </a:cubicBezTo>
                    <a:lnTo>
                      <a:pt x="20554" y="17089"/>
                    </a:lnTo>
                    <a:cubicBezTo>
                      <a:pt x="20554" y="17089"/>
                      <a:pt x="20554" y="17089"/>
                      <a:pt x="20554" y="17089"/>
                    </a:cubicBezTo>
                    <a:lnTo>
                      <a:pt x="20554" y="17089"/>
                    </a:lnTo>
                    <a:cubicBezTo>
                      <a:pt x="20554" y="17089"/>
                      <a:pt x="20554" y="17089"/>
                      <a:pt x="20554" y="17089"/>
                    </a:cubicBezTo>
                    <a:lnTo>
                      <a:pt x="20554" y="17089"/>
                    </a:lnTo>
                    <a:cubicBezTo>
                      <a:pt x="20555" y="17089"/>
                      <a:pt x="20556" y="17089"/>
                      <a:pt x="20556" y="17089"/>
                    </a:cubicBezTo>
                    <a:lnTo>
                      <a:pt x="20556" y="17089"/>
                    </a:lnTo>
                    <a:cubicBezTo>
                      <a:pt x="20556" y="17089"/>
                      <a:pt x="20556" y="17089"/>
                      <a:pt x="20556" y="17089"/>
                    </a:cubicBezTo>
                    <a:lnTo>
                      <a:pt x="20556" y="17089"/>
                    </a:lnTo>
                    <a:cubicBezTo>
                      <a:pt x="20556" y="17089"/>
                      <a:pt x="20555" y="17089"/>
                      <a:pt x="20554" y="17089"/>
                    </a:cubicBezTo>
                    <a:lnTo>
                      <a:pt x="20554" y="17089"/>
                    </a:lnTo>
                    <a:cubicBezTo>
                      <a:pt x="20556" y="17092"/>
                      <a:pt x="20557" y="17094"/>
                      <a:pt x="20559" y="17096"/>
                    </a:cubicBezTo>
                    <a:lnTo>
                      <a:pt x="20559" y="17096"/>
                    </a:lnTo>
                    <a:cubicBezTo>
                      <a:pt x="20560" y="17096"/>
                      <a:pt x="20560" y="17096"/>
                      <a:pt x="20561" y="17096"/>
                    </a:cubicBezTo>
                    <a:lnTo>
                      <a:pt x="20561" y="17096"/>
                    </a:lnTo>
                    <a:cubicBezTo>
                      <a:pt x="20559" y="17094"/>
                      <a:pt x="20558" y="17092"/>
                      <a:pt x="20556" y="17089"/>
                    </a:cubicBezTo>
                    <a:lnTo>
                      <a:pt x="20556" y="17089"/>
                    </a:lnTo>
                    <a:cubicBezTo>
                      <a:pt x="20559" y="17089"/>
                      <a:pt x="20561" y="17089"/>
                      <a:pt x="20563" y="17089"/>
                    </a:cubicBezTo>
                    <a:lnTo>
                      <a:pt x="20563" y="17089"/>
                    </a:lnTo>
                    <a:cubicBezTo>
                      <a:pt x="20563" y="17092"/>
                      <a:pt x="20563" y="17094"/>
                      <a:pt x="20563" y="17096"/>
                    </a:cubicBezTo>
                    <a:lnTo>
                      <a:pt x="20563" y="17096"/>
                    </a:lnTo>
                    <a:cubicBezTo>
                      <a:pt x="20563" y="17094"/>
                      <a:pt x="20563" y="17092"/>
                      <a:pt x="20563" y="17089"/>
                    </a:cubicBezTo>
                    <a:lnTo>
                      <a:pt x="20563" y="17089"/>
                    </a:lnTo>
                    <a:cubicBezTo>
                      <a:pt x="20563" y="17089"/>
                      <a:pt x="20563" y="17089"/>
                      <a:pt x="20563" y="17089"/>
                    </a:cubicBezTo>
                    <a:cubicBezTo>
                      <a:pt x="20674" y="17089"/>
                      <a:pt x="20759" y="17052"/>
                      <a:pt x="20818" y="16977"/>
                    </a:cubicBezTo>
                    <a:lnTo>
                      <a:pt x="20818" y="16977"/>
                    </a:lnTo>
                    <a:cubicBezTo>
                      <a:pt x="22253" y="16128"/>
                      <a:pt x="28515" y="10469"/>
                      <a:pt x="41110" y="0"/>
                    </a:cubicBezTo>
                    <a:lnTo>
                      <a:pt x="41110" y="0"/>
                    </a:lnTo>
                    <a:cubicBezTo>
                      <a:pt x="31374" y="8092"/>
                      <a:pt x="25096" y="11875"/>
                      <a:pt x="22275" y="14409"/>
                    </a:cubicBezTo>
                    <a:lnTo>
                      <a:pt x="22275" y="14409"/>
                    </a:lnTo>
                    <a:cubicBezTo>
                      <a:pt x="21671" y="15199"/>
                      <a:pt x="21214" y="15814"/>
                      <a:pt x="20914" y="16254"/>
                    </a:cubicBezTo>
                    <a:lnTo>
                      <a:pt x="20914" y="16254"/>
                    </a:lnTo>
                    <a:cubicBezTo>
                      <a:pt x="20906" y="16173"/>
                      <a:pt x="20895" y="16085"/>
                      <a:pt x="20880" y="15992"/>
                    </a:cubicBezTo>
                    <a:lnTo>
                      <a:pt x="20880" y="15992"/>
                    </a:lnTo>
                    <a:cubicBezTo>
                      <a:pt x="20718" y="16270"/>
                      <a:pt x="20616" y="16538"/>
                      <a:pt x="20573" y="16804"/>
                    </a:cubicBezTo>
                    <a:lnTo>
                      <a:pt x="20573" y="16804"/>
                    </a:lnTo>
                    <a:cubicBezTo>
                      <a:pt x="20573" y="16804"/>
                      <a:pt x="20573" y="16804"/>
                      <a:pt x="20573" y="16804"/>
                    </a:cubicBezTo>
                    <a:lnTo>
                      <a:pt x="20573" y="16804"/>
                    </a:lnTo>
                    <a:cubicBezTo>
                      <a:pt x="20615" y="16539"/>
                      <a:pt x="20714" y="16252"/>
                      <a:pt x="20871" y="15933"/>
                    </a:cubicBezTo>
                    <a:lnTo>
                      <a:pt x="20871" y="15933"/>
                    </a:lnTo>
                    <a:cubicBezTo>
                      <a:pt x="20507" y="13740"/>
                      <a:pt x="18479" y="8429"/>
                      <a:pt x="16451" y="1"/>
                    </a:cubicBezTo>
                    <a:lnTo>
                      <a:pt x="16451" y="1"/>
                    </a:lnTo>
                    <a:cubicBezTo>
                      <a:pt x="18582" y="8855"/>
                      <a:pt x="19032" y="12962"/>
                      <a:pt x="19786" y="15368"/>
                    </a:cubicBezTo>
                    <a:lnTo>
                      <a:pt x="19786" y="15368"/>
                    </a:lnTo>
                    <a:cubicBezTo>
                      <a:pt x="17639" y="12813"/>
                      <a:pt x="11044" y="9178"/>
                      <a:pt x="2" y="0"/>
                    </a:cubicBezTo>
                    <a:close/>
                    <a:moveTo>
                      <a:pt x="20563" y="17096"/>
                    </a:moveTo>
                    <a:cubicBezTo>
                      <a:pt x="20563" y="17097"/>
                      <a:pt x="20563" y="17098"/>
                      <a:pt x="20563" y="17099"/>
                    </a:cubicBezTo>
                    <a:lnTo>
                      <a:pt x="20563" y="17099"/>
                    </a:lnTo>
                    <a:cubicBezTo>
                      <a:pt x="20563" y="17099"/>
                      <a:pt x="20563" y="17099"/>
                      <a:pt x="20563" y="17099"/>
                    </a:cubicBezTo>
                    <a:lnTo>
                      <a:pt x="20563" y="17099"/>
                    </a:lnTo>
                    <a:cubicBezTo>
                      <a:pt x="20563" y="17098"/>
                      <a:pt x="20563" y="17097"/>
                      <a:pt x="20563" y="17096"/>
                    </a:cubicBezTo>
                    <a:close/>
                    <a:moveTo>
                      <a:pt x="20506" y="17543"/>
                    </a:moveTo>
                    <a:cubicBezTo>
                      <a:pt x="20459" y="17740"/>
                      <a:pt x="20380" y="17950"/>
                      <a:pt x="20272" y="18178"/>
                    </a:cubicBezTo>
                    <a:lnTo>
                      <a:pt x="20272" y="18178"/>
                    </a:lnTo>
                    <a:cubicBezTo>
                      <a:pt x="20270" y="18163"/>
                      <a:pt x="20268" y="18149"/>
                      <a:pt x="20266" y="18134"/>
                    </a:cubicBezTo>
                    <a:lnTo>
                      <a:pt x="20266" y="18134"/>
                    </a:lnTo>
                    <a:cubicBezTo>
                      <a:pt x="19987" y="18639"/>
                      <a:pt x="19509" y="19173"/>
                      <a:pt x="18834" y="19779"/>
                    </a:cubicBezTo>
                    <a:lnTo>
                      <a:pt x="18834" y="19779"/>
                    </a:lnTo>
                    <a:cubicBezTo>
                      <a:pt x="19468" y="18950"/>
                      <a:pt x="19941" y="18313"/>
                      <a:pt x="20241" y="17869"/>
                    </a:cubicBezTo>
                    <a:lnTo>
                      <a:pt x="20241" y="17869"/>
                    </a:lnTo>
                    <a:cubicBezTo>
                      <a:pt x="20246" y="17951"/>
                      <a:pt x="20255" y="18039"/>
                      <a:pt x="20266" y="18134"/>
                    </a:cubicBezTo>
                    <a:lnTo>
                      <a:pt x="20266" y="18134"/>
                    </a:lnTo>
                    <a:cubicBezTo>
                      <a:pt x="20378" y="17934"/>
                      <a:pt x="20458" y="17737"/>
                      <a:pt x="20506" y="17543"/>
                    </a:cubicBezTo>
                    <a:close/>
                    <a:moveTo>
                      <a:pt x="20623" y="17199"/>
                    </a:moveTo>
                    <a:lnTo>
                      <a:pt x="20623" y="17199"/>
                    </a:lnTo>
                    <a:cubicBezTo>
                      <a:pt x="20631" y="17207"/>
                      <a:pt x="20639" y="17216"/>
                      <a:pt x="20648" y="17226"/>
                    </a:cubicBezTo>
                    <a:lnTo>
                      <a:pt x="20648" y="17226"/>
                    </a:lnTo>
                    <a:cubicBezTo>
                      <a:pt x="21057" y="17813"/>
                      <a:pt x="21586" y="18304"/>
                      <a:pt x="22325" y="18840"/>
                    </a:cubicBezTo>
                    <a:lnTo>
                      <a:pt x="22325" y="18840"/>
                    </a:lnTo>
                    <a:cubicBezTo>
                      <a:pt x="22693" y="19186"/>
                      <a:pt x="23118" y="19584"/>
                      <a:pt x="23599" y="20032"/>
                    </a:cubicBezTo>
                    <a:lnTo>
                      <a:pt x="23599" y="20032"/>
                    </a:lnTo>
                    <a:cubicBezTo>
                      <a:pt x="22474" y="19392"/>
                      <a:pt x="21661" y="18883"/>
                      <a:pt x="21158" y="18377"/>
                    </a:cubicBezTo>
                    <a:lnTo>
                      <a:pt x="21158" y="18377"/>
                    </a:lnTo>
                    <a:cubicBezTo>
                      <a:pt x="21006" y="17927"/>
                      <a:pt x="20833" y="17543"/>
                      <a:pt x="20623" y="17199"/>
                    </a:cubicBezTo>
                    <a:close/>
                    <a:moveTo>
                      <a:pt x="24395" y="20219"/>
                    </a:moveTo>
                    <a:cubicBezTo>
                      <a:pt x="24692" y="20466"/>
                      <a:pt x="25006" y="20729"/>
                      <a:pt x="25338" y="21006"/>
                    </a:cubicBezTo>
                    <a:lnTo>
                      <a:pt x="25338" y="21006"/>
                    </a:lnTo>
                    <a:cubicBezTo>
                      <a:pt x="25228" y="20945"/>
                      <a:pt x="25121" y="20885"/>
                      <a:pt x="25015" y="20826"/>
                    </a:cubicBezTo>
                    <a:lnTo>
                      <a:pt x="25015" y="20826"/>
                    </a:lnTo>
                    <a:cubicBezTo>
                      <a:pt x="24800" y="20615"/>
                      <a:pt x="24593" y="20412"/>
                      <a:pt x="24395" y="20219"/>
                    </a:cubicBezTo>
                    <a:close/>
                    <a:moveTo>
                      <a:pt x="20550" y="17091"/>
                    </a:moveTo>
                    <a:cubicBezTo>
                      <a:pt x="20550" y="17093"/>
                      <a:pt x="20550" y="17095"/>
                      <a:pt x="20550" y="17097"/>
                    </a:cubicBezTo>
                    <a:lnTo>
                      <a:pt x="20550" y="17097"/>
                    </a:lnTo>
                    <a:cubicBezTo>
                      <a:pt x="20542" y="17098"/>
                      <a:pt x="20533" y="17099"/>
                      <a:pt x="20524" y="17102"/>
                    </a:cubicBezTo>
                    <a:lnTo>
                      <a:pt x="20524" y="17102"/>
                    </a:lnTo>
                    <a:cubicBezTo>
                      <a:pt x="20468" y="17108"/>
                      <a:pt x="20420" y="17127"/>
                      <a:pt x="20381" y="17161"/>
                    </a:cubicBezTo>
                    <a:lnTo>
                      <a:pt x="20381" y="17161"/>
                    </a:lnTo>
                    <a:cubicBezTo>
                      <a:pt x="19126" y="17816"/>
                      <a:pt x="12868" y="23484"/>
                      <a:pt x="1" y="34166"/>
                    </a:cubicBezTo>
                    <a:cubicBezTo>
                      <a:pt x="9734" y="26087"/>
                      <a:pt x="16011" y="22309"/>
                      <a:pt x="18834" y="19779"/>
                    </a:cubicBezTo>
                    <a:lnTo>
                      <a:pt x="18834" y="19779"/>
                    </a:lnTo>
                    <a:cubicBezTo>
                      <a:pt x="16749" y="22501"/>
                      <a:pt x="12919" y="27297"/>
                      <a:pt x="7771" y="34166"/>
                    </a:cubicBezTo>
                    <a:cubicBezTo>
                      <a:pt x="15012" y="24504"/>
                      <a:pt x="19179" y="20468"/>
                      <a:pt x="20272" y="18178"/>
                    </a:cubicBezTo>
                    <a:lnTo>
                      <a:pt x="20272" y="18178"/>
                    </a:lnTo>
                    <a:cubicBezTo>
                      <a:pt x="20552" y="20320"/>
                      <a:pt x="22353" y="25659"/>
                      <a:pt x="24138" y="34194"/>
                    </a:cubicBezTo>
                    <a:cubicBezTo>
                      <a:pt x="22274" y="25279"/>
                      <a:pt x="21973" y="21147"/>
                      <a:pt x="21278" y="18757"/>
                    </a:cubicBezTo>
                    <a:lnTo>
                      <a:pt x="21278" y="18757"/>
                    </a:lnTo>
                    <a:cubicBezTo>
                      <a:pt x="22328" y="20040"/>
                      <a:pt x="24514" y="21588"/>
                      <a:pt x="27837" y="23978"/>
                    </a:cubicBezTo>
                    <a:lnTo>
                      <a:pt x="27837" y="23978"/>
                    </a:lnTo>
                    <a:cubicBezTo>
                      <a:pt x="30671" y="26616"/>
                      <a:pt x="34316" y="30012"/>
                      <a:pt x="38742" y="34166"/>
                    </a:cubicBezTo>
                    <a:cubicBezTo>
                      <a:pt x="34835" y="30499"/>
                      <a:pt x="31685" y="27423"/>
                      <a:pt x="29168" y="24937"/>
                    </a:cubicBezTo>
                    <a:lnTo>
                      <a:pt x="29168" y="24937"/>
                    </a:lnTo>
                    <a:cubicBezTo>
                      <a:pt x="32297" y="27202"/>
                      <a:pt x="36278" y="30154"/>
                      <a:pt x="41112" y="34166"/>
                    </a:cubicBezTo>
                    <a:cubicBezTo>
                      <a:pt x="33964" y="28233"/>
                      <a:pt x="28735" y="23846"/>
                      <a:pt x="25338" y="21006"/>
                    </a:cubicBezTo>
                    <a:lnTo>
                      <a:pt x="25338" y="21006"/>
                    </a:lnTo>
                    <a:cubicBezTo>
                      <a:pt x="27363" y="22138"/>
                      <a:pt x="30031" y="23661"/>
                      <a:pt x="33342" y="25955"/>
                    </a:cubicBezTo>
                    <a:cubicBezTo>
                      <a:pt x="29103" y="23018"/>
                      <a:pt x="26267" y="21344"/>
                      <a:pt x="24313" y="20139"/>
                    </a:cubicBezTo>
                    <a:lnTo>
                      <a:pt x="24313" y="20139"/>
                    </a:lnTo>
                    <a:cubicBezTo>
                      <a:pt x="24340" y="20165"/>
                      <a:pt x="24368" y="20192"/>
                      <a:pt x="24395" y="20219"/>
                    </a:cubicBezTo>
                    <a:lnTo>
                      <a:pt x="24395" y="20219"/>
                    </a:lnTo>
                    <a:cubicBezTo>
                      <a:pt x="24350" y="20181"/>
                      <a:pt x="24305" y="20143"/>
                      <a:pt x="24261" y="20106"/>
                    </a:cubicBezTo>
                    <a:lnTo>
                      <a:pt x="24261" y="20106"/>
                    </a:lnTo>
                    <a:cubicBezTo>
                      <a:pt x="24278" y="20117"/>
                      <a:pt x="24296" y="20128"/>
                      <a:pt x="24313" y="20139"/>
                    </a:cubicBezTo>
                    <a:lnTo>
                      <a:pt x="24313" y="20139"/>
                    </a:lnTo>
                    <a:cubicBezTo>
                      <a:pt x="22273" y="18151"/>
                      <a:pt x="21118" y="17138"/>
                      <a:pt x="20590" y="17101"/>
                    </a:cubicBezTo>
                    <a:lnTo>
                      <a:pt x="20590" y="17101"/>
                    </a:lnTo>
                    <a:cubicBezTo>
                      <a:pt x="20583" y="17098"/>
                      <a:pt x="20574" y="17096"/>
                      <a:pt x="20563" y="17096"/>
                    </a:cubicBezTo>
                    <a:cubicBezTo>
                      <a:pt x="20562" y="17096"/>
                      <a:pt x="20562" y="17096"/>
                      <a:pt x="20561" y="17096"/>
                    </a:cubicBezTo>
                    <a:lnTo>
                      <a:pt x="20561" y="17096"/>
                    </a:lnTo>
                    <a:cubicBezTo>
                      <a:pt x="20561" y="17097"/>
                      <a:pt x="20562" y="17098"/>
                      <a:pt x="20562" y="17099"/>
                    </a:cubicBezTo>
                    <a:lnTo>
                      <a:pt x="20562" y="17099"/>
                    </a:lnTo>
                    <a:cubicBezTo>
                      <a:pt x="20561" y="17098"/>
                      <a:pt x="20561" y="17098"/>
                      <a:pt x="20560" y="17098"/>
                    </a:cubicBezTo>
                    <a:lnTo>
                      <a:pt x="20560" y="17098"/>
                    </a:lnTo>
                    <a:cubicBezTo>
                      <a:pt x="20559" y="17097"/>
                      <a:pt x="20559" y="17097"/>
                      <a:pt x="20559" y="17096"/>
                    </a:cubicBezTo>
                    <a:lnTo>
                      <a:pt x="20559" y="17096"/>
                    </a:lnTo>
                    <a:cubicBezTo>
                      <a:pt x="20558" y="17096"/>
                      <a:pt x="20557" y="17097"/>
                      <a:pt x="20556" y="17097"/>
                    </a:cubicBezTo>
                    <a:lnTo>
                      <a:pt x="20556" y="17097"/>
                    </a:lnTo>
                    <a:cubicBezTo>
                      <a:pt x="20555" y="17096"/>
                      <a:pt x="20554" y="17096"/>
                      <a:pt x="20553" y="17096"/>
                    </a:cubicBezTo>
                    <a:cubicBezTo>
                      <a:pt x="20552" y="17096"/>
                      <a:pt x="20551" y="17097"/>
                      <a:pt x="20550" y="17097"/>
                    </a:cubicBezTo>
                    <a:lnTo>
                      <a:pt x="20550" y="17097"/>
                    </a:lnTo>
                    <a:cubicBezTo>
                      <a:pt x="20550" y="17097"/>
                      <a:pt x="20550" y="17097"/>
                      <a:pt x="20550" y="17097"/>
                    </a:cubicBezTo>
                    <a:lnTo>
                      <a:pt x="20550" y="17097"/>
                    </a:lnTo>
                    <a:cubicBezTo>
                      <a:pt x="20550" y="17095"/>
                      <a:pt x="20550" y="17093"/>
                      <a:pt x="20550" y="1709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5096425" y="3417875"/>
                <a:ext cx="1486575" cy="696450"/>
              </a:xfrm>
              <a:custGeom>
                <a:avLst/>
                <a:gdLst/>
                <a:ahLst/>
                <a:cxnLst/>
                <a:rect l="l" t="t" r="r" b="b"/>
                <a:pathLst>
                  <a:path w="59463" h="27858" extrusionOk="0">
                    <a:moveTo>
                      <a:pt x="29704" y="0"/>
                    </a:moveTo>
                    <a:cubicBezTo>
                      <a:pt x="22154" y="0"/>
                      <a:pt x="14935" y="2838"/>
                      <a:pt x="9424" y="7991"/>
                    </a:cubicBezTo>
                    <a:cubicBezTo>
                      <a:pt x="3913" y="13116"/>
                      <a:pt x="579" y="20060"/>
                      <a:pt x="0" y="27527"/>
                    </a:cubicBezTo>
                    <a:lnTo>
                      <a:pt x="248" y="27555"/>
                    </a:lnTo>
                    <a:cubicBezTo>
                      <a:pt x="827" y="20143"/>
                      <a:pt x="4134" y="13254"/>
                      <a:pt x="9589" y="8184"/>
                    </a:cubicBezTo>
                    <a:cubicBezTo>
                      <a:pt x="15073" y="3059"/>
                      <a:pt x="22209" y="248"/>
                      <a:pt x="29704" y="248"/>
                    </a:cubicBezTo>
                    <a:cubicBezTo>
                      <a:pt x="45244" y="248"/>
                      <a:pt x="58195" y="12372"/>
                      <a:pt x="59214" y="27858"/>
                    </a:cubicBezTo>
                    <a:lnTo>
                      <a:pt x="59462" y="27830"/>
                    </a:lnTo>
                    <a:cubicBezTo>
                      <a:pt x="58443" y="12234"/>
                      <a:pt x="45382" y="0"/>
                      <a:pt x="2970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5097100" y="3499850"/>
                <a:ext cx="1485200" cy="619300"/>
              </a:xfrm>
              <a:custGeom>
                <a:avLst/>
                <a:gdLst/>
                <a:ahLst/>
                <a:cxnLst/>
                <a:rect l="l" t="t" r="r" b="b"/>
                <a:pathLst>
                  <a:path w="59408" h="24772" extrusionOk="0">
                    <a:moveTo>
                      <a:pt x="29677" y="0"/>
                    </a:moveTo>
                    <a:cubicBezTo>
                      <a:pt x="22843" y="0"/>
                      <a:pt x="15679" y="2590"/>
                      <a:pt x="10003" y="7109"/>
                    </a:cubicBezTo>
                    <a:cubicBezTo>
                      <a:pt x="4051" y="11849"/>
                      <a:pt x="497" y="18021"/>
                      <a:pt x="1" y="24496"/>
                    </a:cubicBezTo>
                    <a:lnTo>
                      <a:pt x="249" y="24496"/>
                    </a:lnTo>
                    <a:cubicBezTo>
                      <a:pt x="745" y="18103"/>
                      <a:pt x="4272" y="11986"/>
                      <a:pt x="10168" y="7302"/>
                    </a:cubicBezTo>
                    <a:cubicBezTo>
                      <a:pt x="15790" y="2838"/>
                      <a:pt x="22899" y="248"/>
                      <a:pt x="29677" y="248"/>
                    </a:cubicBezTo>
                    <a:cubicBezTo>
                      <a:pt x="36510" y="248"/>
                      <a:pt x="43647" y="2866"/>
                      <a:pt x="49295" y="7385"/>
                    </a:cubicBezTo>
                    <a:cubicBezTo>
                      <a:pt x="55220" y="12152"/>
                      <a:pt x="58719" y="18324"/>
                      <a:pt x="59132" y="24772"/>
                    </a:cubicBezTo>
                    <a:lnTo>
                      <a:pt x="59408" y="24772"/>
                    </a:lnTo>
                    <a:cubicBezTo>
                      <a:pt x="58967" y="18241"/>
                      <a:pt x="55440" y="11986"/>
                      <a:pt x="49461" y="7192"/>
                    </a:cubicBezTo>
                    <a:cubicBezTo>
                      <a:pt x="43757" y="2618"/>
                      <a:pt x="36565" y="0"/>
                      <a:pt x="29677"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5097800" y="3582500"/>
                <a:ext cx="1483125" cy="542175"/>
              </a:xfrm>
              <a:custGeom>
                <a:avLst/>
                <a:gdLst/>
                <a:ahLst/>
                <a:cxnLst/>
                <a:rect l="l" t="t" r="r" b="b"/>
                <a:pathLst>
                  <a:path w="59325" h="21687" extrusionOk="0">
                    <a:moveTo>
                      <a:pt x="29649" y="1"/>
                    </a:moveTo>
                    <a:cubicBezTo>
                      <a:pt x="23532" y="1"/>
                      <a:pt x="16423" y="2315"/>
                      <a:pt x="10609" y="6201"/>
                    </a:cubicBezTo>
                    <a:cubicBezTo>
                      <a:pt x="4189" y="10471"/>
                      <a:pt x="441" y="15900"/>
                      <a:pt x="1" y="21438"/>
                    </a:cubicBezTo>
                    <a:lnTo>
                      <a:pt x="276" y="21438"/>
                    </a:lnTo>
                    <a:cubicBezTo>
                      <a:pt x="662" y="15982"/>
                      <a:pt x="4382" y="10637"/>
                      <a:pt x="10747" y="6421"/>
                    </a:cubicBezTo>
                    <a:cubicBezTo>
                      <a:pt x="16506" y="2536"/>
                      <a:pt x="23587" y="249"/>
                      <a:pt x="29649" y="249"/>
                    </a:cubicBezTo>
                    <a:cubicBezTo>
                      <a:pt x="35738" y="249"/>
                      <a:pt x="42847" y="2563"/>
                      <a:pt x="48661" y="6476"/>
                    </a:cubicBezTo>
                    <a:cubicBezTo>
                      <a:pt x="55026" y="10775"/>
                      <a:pt x="58719" y="16175"/>
                      <a:pt x="59077" y="21686"/>
                    </a:cubicBezTo>
                    <a:lnTo>
                      <a:pt x="59325" y="21658"/>
                    </a:lnTo>
                    <a:cubicBezTo>
                      <a:pt x="58967" y="16093"/>
                      <a:pt x="55219" y="10609"/>
                      <a:pt x="48799" y="6283"/>
                    </a:cubicBezTo>
                    <a:cubicBezTo>
                      <a:pt x="42958" y="2343"/>
                      <a:pt x="35793" y="1"/>
                      <a:pt x="296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5099175" y="3664475"/>
                <a:ext cx="1481075" cy="465000"/>
              </a:xfrm>
              <a:custGeom>
                <a:avLst/>
                <a:gdLst/>
                <a:ahLst/>
                <a:cxnLst/>
                <a:rect l="l" t="t" r="r" b="b"/>
                <a:pathLst>
                  <a:path w="59243" h="18600" extrusionOk="0">
                    <a:moveTo>
                      <a:pt x="29566" y="1"/>
                    </a:moveTo>
                    <a:cubicBezTo>
                      <a:pt x="24248" y="1"/>
                      <a:pt x="17029" y="2095"/>
                      <a:pt x="11160" y="5319"/>
                    </a:cubicBezTo>
                    <a:cubicBezTo>
                      <a:pt x="1902" y="10416"/>
                      <a:pt x="194" y="15707"/>
                      <a:pt x="1" y="18379"/>
                    </a:cubicBezTo>
                    <a:lnTo>
                      <a:pt x="249" y="18407"/>
                    </a:lnTo>
                    <a:cubicBezTo>
                      <a:pt x="993" y="8570"/>
                      <a:pt x="18793" y="249"/>
                      <a:pt x="29566" y="249"/>
                    </a:cubicBezTo>
                    <a:cubicBezTo>
                      <a:pt x="40478" y="249"/>
                      <a:pt x="58360" y="8653"/>
                      <a:pt x="58994" y="18600"/>
                    </a:cubicBezTo>
                    <a:lnTo>
                      <a:pt x="59242" y="18600"/>
                    </a:lnTo>
                    <a:cubicBezTo>
                      <a:pt x="59077" y="15872"/>
                      <a:pt x="57396" y="10554"/>
                      <a:pt x="48083" y="5374"/>
                    </a:cubicBezTo>
                    <a:cubicBezTo>
                      <a:pt x="42214" y="2122"/>
                      <a:pt x="34939" y="1"/>
                      <a:pt x="295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5099875" y="3746450"/>
                <a:ext cx="1479675" cy="388550"/>
              </a:xfrm>
              <a:custGeom>
                <a:avLst/>
                <a:gdLst/>
                <a:ahLst/>
                <a:cxnLst/>
                <a:rect l="l" t="t" r="r" b="b"/>
                <a:pathLst>
                  <a:path w="59187" h="15542" extrusionOk="0">
                    <a:moveTo>
                      <a:pt x="29538" y="1"/>
                    </a:moveTo>
                    <a:cubicBezTo>
                      <a:pt x="24964" y="1"/>
                      <a:pt x="17635" y="1819"/>
                      <a:pt x="11766" y="4437"/>
                    </a:cubicBezTo>
                    <a:cubicBezTo>
                      <a:pt x="7523" y="6311"/>
                      <a:pt x="386" y="10223"/>
                      <a:pt x="0" y="15348"/>
                    </a:cubicBezTo>
                    <a:lnTo>
                      <a:pt x="248" y="15376"/>
                    </a:lnTo>
                    <a:cubicBezTo>
                      <a:pt x="882" y="6807"/>
                      <a:pt x="21382" y="249"/>
                      <a:pt x="29538" y="249"/>
                    </a:cubicBezTo>
                    <a:cubicBezTo>
                      <a:pt x="37777" y="249"/>
                      <a:pt x="58388" y="6862"/>
                      <a:pt x="58939" y="15541"/>
                    </a:cubicBezTo>
                    <a:lnTo>
                      <a:pt x="59187" y="15514"/>
                    </a:lnTo>
                    <a:cubicBezTo>
                      <a:pt x="58856" y="10334"/>
                      <a:pt x="51664" y="6393"/>
                      <a:pt x="47421" y="4492"/>
                    </a:cubicBezTo>
                    <a:cubicBezTo>
                      <a:pt x="41497" y="1847"/>
                      <a:pt x="34140" y="1"/>
                      <a:pt x="295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5100550" y="3828425"/>
                <a:ext cx="1478325" cy="311400"/>
              </a:xfrm>
              <a:custGeom>
                <a:avLst/>
                <a:gdLst/>
                <a:ahLst/>
                <a:cxnLst/>
                <a:rect l="l" t="t" r="r" b="b"/>
                <a:pathLst>
                  <a:path w="59133" h="12456" extrusionOk="0">
                    <a:moveTo>
                      <a:pt x="29484" y="1"/>
                    </a:moveTo>
                    <a:cubicBezTo>
                      <a:pt x="22816" y="1"/>
                      <a:pt x="524" y="5264"/>
                      <a:pt x="1" y="12317"/>
                    </a:cubicBezTo>
                    <a:lnTo>
                      <a:pt x="249" y="12317"/>
                    </a:lnTo>
                    <a:cubicBezTo>
                      <a:pt x="745" y="5704"/>
                      <a:pt x="22540" y="276"/>
                      <a:pt x="29484" y="276"/>
                    </a:cubicBezTo>
                    <a:cubicBezTo>
                      <a:pt x="36510" y="276"/>
                      <a:pt x="58443" y="5760"/>
                      <a:pt x="58884" y="12455"/>
                    </a:cubicBezTo>
                    <a:lnTo>
                      <a:pt x="59132" y="12455"/>
                    </a:lnTo>
                    <a:cubicBezTo>
                      <a:pt x="58664" y="5319"/>
                      <a:pt x="36262" y="1"/>
                      <a:pt x="2948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101250" y="3911100"/>
                <a:ext cx="1476925" cy="234225"/>
              </a:xfrm>
              <a:custGeom>
                <a:avLst/>
                <a:gdLst/>
                <a:ahLst/>
                <a:cxnLst/>
                <a:rect l="l" t="t" r="r" b="b"/>
                <a:pathLst>
                  <a:path w="59077" h="9369" extrusionOk="0">
                    <a:moveTo>
                      <a:pt x="29456" y="0"/>
                    </a:moveTo>
                    <a:cubicBezTo>
                      <a:pt x="24827" y="0"/>
                      <a:pt x="386" y="3940"/>
                      <a:pt x="0" y="9258"/>
                    </a:cubicBezTo>
                    <a:lnTo>
                      <a:pt x="248" y="9258"/>
                    </a:lnTo>
                    <a:cubicBezTo>
                      <a:pt x="414" y="7164"/>
                      <a:pt x="4933" y="4905"/>
                      <a:pt x="13006" y="2893"/>
                    </a:cubicBezTo>
                    <a:cubicBezTo>
                      <a:pt x="19977" y="1157"/>
                      <a:pt x="27031" y="248"/>
                      <a:pt x="29456" y="248"/>
                    </a:cubicBezTo>
                    <a:cubicBezTo>
                      <a:pt x="34911" y="248"/>
                      <a:pt x="58498" y="4464"/>
                      <a:pt x="58829" y="9369"/>
                    </a:cubicBezTo>
                    <a:lnTo>
                      <a:pt x="59076" y="9341"/>
                    </a:lnTo>
                    <a:cubicBezTo>
                      <a:pt x="58718" y="3996"/>
                      <a:pt x="34112" y="0"/>
                      <a:pt x="294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5101925" y="3993075"/>
                <a:ext cx="1475550" cy="157075"/>
              </a:xfrm>
              <a:custGeom>
                <a:avLst/>
                <a:gdLst/>
                <a:ahLst/>
                <a:cxnLst/>
                <a:rect l="l" t="t" r="r" b="b"/>
                <a:pathLst>
                  <a:path w="59022" h="6283" extrusionOk="0">
                    <a:moveTo>
                      <a:pt x="29429" y="0"/>
                    </a:moveTo>
                    <a:cubicBezTo>
                      <a:pt x="27720" y="0"/>
                      <a:pt x="20419" y="661"/>
                      <a:pt x="13558" y="1764"/>
                    </a:cubicBezTo>
                    <a:cubicBezTo>
                      <a:pt x="4685" y="3196"/>
                      <a:pt x="111" y="4684"/>
                      <a:pt x="1" y="6200"/>
                    </a:cubicBezTo>
                    <a:lnTo>
                      <a:pt x="249" y="6227"/>
                    </a:lnTo>
                    <a:cubicBezTo>
                      <a:pt x="497" y="3031"/>
                      <a:pt x="25241" y="248"/>
                      <a:pt x="29429" y="248"/>
                    </a:cubicBezTo>
                    <a:cubicBezTo>
                      <a:pt x="33645" y="248"/>
                      <a:pt x="58554" y="3059"/>
                      <a:pt x="58774" y="6283"/>
                    </a:cubicBezTo>
                    <a:lnTo>
                      <a:pt x="59022" y="6283"/>
                    </a:lnTo>
                    <a:cubicBezTo>
                      <a:pt x="58774" y="2700"/>
                      <a:pt x="32818" y="0"/>
                      <a:pt x="2942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5102625" y="4075050"/>
                <a:ext cx="1474175" cy="80600"/>
              </a:xfrm>
              <a:custGeom>
                <a:avLst/>
                <a:gdLst/>
                <a:ahLst/>
                <a:cxnLst/>
                <a:rect l="l" t="t" r="r" b="b"/>
                <a:pathLst>
                  <a:path w="58967" h="3224" extrusionOk="0">
                    <a:moveTo>
                      <a:pt x="29373" y="0"/>
                    </a:moveTo>
                    <a:cubicBezTo>
                      <a:pt x="29098" y="0"/>
                      <a:pt x="166" y="1185"/>
                      <a:pt x="0" y="3169"/>
                    </a:cubicBezTo>
                    <a:lnTo>
                      <a:pt x="248" y="3196"/>
                    </a:lnTo>
                    <a:cubicBezTo>
                      <a:pt x="276" y="2948"/>
                      <a:pt x="1323" y="2149"/>
                      <a:pt x="14163" y="1157"/>
                    </a:cubicBezTo>
                    <a:cubicBezTo>
                      <a:pt x="21410" y="579"/>
                      <a:pt x="28574" y="248"/>
                      <a:pt x="29373" y="248"/>
                    </a:cubicBezTo>
                    <a:cubicBezTo>
                      <a:pt x="30200" y="248"/>
                      <a:pt x="37391" y="579"/>
                      <a:pt x="44721" y="1157"/>
                    </a:cubicBezTo>
                    <a:cubicBezTo>
                      <a:pt x="57644" y="2149"/>
                      <a:pt x="58691" y="3004"/>
                      <a:pt x="58718" y="3224"/>
                    </a:cubicBezTo>
                    <a:lnTo>
                      <a:pt x="58966" y="3196"/>
                    </a:lnTo>
                    <a:cubicBezTo>
                      <a:pt x="58829" y="1213"/>
                      <a:pt x="29676" y="0"/>
                      <a:pt x="2937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5096425" y="4207300"/>
                <a:ext cx="1486575" cy="696450"/>
              </a:xfrm>
              <a:custGeom>
                <a:avLst/>
                <a:gdLst/>
                <a:ahLst/>
                <a:cxnLst/>
                <a:rect l="l" t="t" r="r" b="b"/>
                <a:pathLst>
                  <a:path w="59463" h="27858" extrusionOk="0">
                    <a:moveTo>
                      <a:pt x="248" y="1"/>
                    </a:moveTo>
                    <a:lnTo>
                      <a:pt x="0" y="28"/>
                    </a:lnTo>
                    <a:cubicBezTo>
                      <a:pt x="1020" y="15624"/>
                      <a:pt x="14081" y="27858"/>
                      <a:pt x="29731" y="27858"/>
                    </a:cubicBezTo>
                    <a:cubicBezTo>
                      <a:pt x="37309" y="27858"/>
                      <a:pt x="44528" y="25020"/>
                      <a:pt x="50039" y="19867"/>
                    </a:cubicBezTo>
                    <a:cubicBezTo>
                      <a:pt x="55550" y="14742"/>
                      <a:pt x="58884" y="7798"/>
                      <a:pt x="59462" y="331"/>
                    </a:cubicBezTo>
                    <a:lnTo>
                      <a:pt x="59214" y="304"/>
                    </a:lnTo>
                    <a:cubicBezTo>
                      <a:pt x="58636" y="7716"/>
                      <a:pt x="55329" y="14604"/>
                      <a:pt x="49874" y="19674"/>
                    </a:cubicBezTo>
                    <a:cubicBezTo>
                      <a:pt x="44390" y="24799"/>
                      <a:pt x="37226" y="27610"/>
                      <a:pt x="29731" y="27610"/>
                    </a:cubicBezTo>
                    <a:cubicBezTo>
                      <a:pt x="14218" y="27610"/>
                      <a:pt x="1268" y="15486"/>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5097100" y="4202475"/>
                <a:ext cx="1485200" cy="619300"/>
              </a:xfrm>
              <a:custGeom>
                <a:avLst/>
                <a:gdLst/>
                <a:ahLst/>
                <a:cxnLst/>
                <a:rect l="l" t="t" r="r" b="b"/>
                <a:pathLst>
                  <a:path w="59408" h="24772" extrusionOk="0">
                    <a:moveTo>
                      <a:pt x="1" y="1"/>
                    </a:moveTo>
                    <a:cubicBezTo>
                      <a:pt x="442" y="6531"/>
                      <a:pt x="3969" y="12786"/>
                      <a:pt x="9948" y="17580"/>
                    </a:cubicBezTo>
                    <a:cubicBezTo>
                      <a:pt x="15652" y="22154"/>
                      <a:pt x="22843" y="24772"/>
                      <a:pt x="29732" y="24772"/>
                    </a:cubicBezTo>
                    <a:cubicBezTo>
                      <a:pt x="36538" y="24772"/>
                      <a:pt x="43729" y="22182"/>
                      <a:pt x="49406" y="17663"/>
                    </a:cubicBezTo>
                    <a:cubicBezTo>
                      <a:pt x="55357" y="12924"/>
                      <a:pt x="58912" y="6751"/>
                      <a:pt x="59408" y="276"/>
                    </a:cubicBezTo>
                    <a:lnTo>
                      <a:pt x="59132" y="276"/>
                    </a:lnTo>
                    <a:cubicBezTo>
                      <a:pt x="58664" y="6669"/>
                      <a:pt x="55137" y="12786"/>
                      <a:pt x="49240" y="17470"/>
                    </a:cubicBezTo>
                    <a:cubicBezTo>
                      <a:pt x="43619" y="21934"/>
                      <a:pt x="36483" y="24496"/>
                      <a:pt x="29732" y="24496"/>
                    </a:cubicBezTo>
                    <a:cubicBezTo>
                      <a:pt x="22899" y="24496"/>
                      <a:pt x="15762" y="21906"/>
                      <a:pt x="10086" y="17387"/>
                    </a:cubicBezTo>
                    <a:cubicBezTo>
                      <a:pt x="4162" y="12621"/>
                      <a:pt x="690" y="6448"/>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5097800" y="4196975"/>
                <a:ext cx="1483125" cy="542150"/>
              </a:xfrm>
              <a:custGeom>
                <a:avLst/>
                <a:gdLst/>
                <a:ahLst/>
                <a:cxnLst/>
                <a:rect l="l" t="t" r="r" b="b"/>
                <a:pathLst>
                  <a:path w="59325" h="21686" extrusionOk="0">
                    <a:moveTo>
                      <a:pt x="249" y="0"/>
                    </a:moveTo>
                    <a:lnTo>
                      <a:pt x="1" y="28"/>
                    </a:lnTo>
                    <a:cubicBezTo>
                      <a:pt x="386" y="5594"/>
                      <a:pt x="4106" y="11077"/>
                      <a:pt x="10554" y="15403"/>
                    </a:cubicBezTo>
                    <a:cubicBezTo>
                      <a:pt x="16395" y="19343"/>
                      <a:pt x="23559" y="21685"/>
                      <a:pt x="29704" y="21685"/>
                    </a:cubicBezTo>
                    <a:cubicBezTo>
                      <a:pt x="35821" y="21685"/>
                      <a:pt x="42930" y="19371"/>
                      <a:pt x="48744" y="15486"/>
                    </a:cubicBezTo>
                    <a:cubicBezTo>
                      <a:pt x="55164" y="11215"/>
                      <a:pt x="58911" y="5787"/>
                      <a:pt x="59325" y="248"/>
                    </a:cubicBezTo>
                    <a:lnTo>
                      <a:pt x="59077" y="248"/>
                    </a:lnTo>
                    <a:cubicBezTo>
                      <a:pt x="58663" y="5704"/>
                      <a:pt x="54944" y="11049"/>
                      <a:pt x="48606" y="15265"/>
                    </a:cubicBezTo>
                    <a:cubicBezTo>
                      <a:pt x="42820" y="19150"/>
                      <a:pt x="35766" y="21437"/>
                      <a:pt x="29704" y="21437"/>
                    </a:cubicBezTo>
                    <a:cubicBezTo>
                      <a:pt x="23614" y="21437"/>
                      <a:pt x="16506" y="19123"/>
                      <a:pt x="10692" y="15210"/>
                    </a:cubicBezTo>
                    <a:cubicBezTo>
                      <a:pt x="4327" y="10912"/>
                      <a:pt x="607" y="5511"/>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5098500" y="4192150"/>
                <a:ext cx="1481750" cy="465000"/>
              </a:xfrm>
              <a:custGeom>
                <a:avLst/>
                <a:gdLst/>
                <a:ahLst/>
                <a:cxnLst/>
                <a:rect l="l" t="t" r="r" b="b"/>
                <a:pathLst>
                  <a:path w="59270" h="18600" extrusionOk="0">
                    <a:moveTo>
                      <a:pt x="0" y="0"/>
                    </a:moveTo>
                    <a:cubicBezTo>
                      <a:pt x="193" y="2728"/>
                      <a:pt x="1874" y="8046"/>
                      <a:pt x="11160" y="13226"/>
                    </a:cubicBezTo>
                    <a:cubicBezTo>
                      <a:pt x="17056" y="16478"/>
                      <a:pt x="24330" y="18599"/>
                      <a:pt x="29704" y="18599"/>
                    </a:cubicBezTo>
                    <a:cubicBezTo>
                      <a:pt x="35021" y="18599"/>
                      <a:pt x="42241" y="16505"/>
                      <a:pt x="48110" y="13281"/>
                    </a:cubicBezTo>
                    <a:cubicBezTo>
                      <a:pt x="57340" y="8184"/>
                      <a:pt x="59076" y="2894"/>
                      <a:pt x="59269" y="221"/>
                    </a:cubicBezTo>
                    <a:lnTo>
                      <a:pt x="59021" y="193"/>
                    </a:lnTo>
                    <a:cubicBezTo>
                      <a:pt x="58277" y="10030"/>
                      <a:pt x="40477" y="18351"/>
                      <a:pt x="29704" y="18351"/>
                    </a:cubicBezTo>
                    <a:cubicBezTo>
                      <a:pt x="18792" y="18351"/>
                      <a:pt x="909" y="9947"/>
                      <a:pt x="27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5099875" y="4186625"/>
                <a:ext cx="1479675" cy="388550"/>
              </a:xfrm>
              <a:custGeom>
                <a:avLst/>
                <a:gdLst/>
                <a:ahLst/>
                <a:cxnLst/>
                <a:rect l="l" t="t" r="r" b="b"/>
                <a:pathLst>
                  <a:path w="59187" h="15542" extrusionOk="0">
                    <a:moveTo>
                      <a:pt x="248" y="1"/>
                    </a:moveTo>
                    <a:lnTo>
                      <a:pt x="0" y="28"/>
                    </a:lnTo>
                    <a:cubicBezTo>
                      <a:pt x="331" y="5209"/>
                      <a:pt x="7495" y="9149"/>
                      <a:pt x="11766" y="11050"/>
                    </a:cubicBezTo>
                    <a:cubicBezTo>
                      <a:pt x="17690" y="13695"/>
                      <a:pt x="25047" y="15542"/>
                      <a:pt x="29649" y="15542"/>
                    </a:cubicBezTo>
                    <a:cubicBezTo>
                      <a:pt x="34223" y="15542"/>
                      <a:pt x="41524" y="13723"/>
                      <a:pt x="47421" y="11105"/>
                    </a:cubicBezTo>
                    <a:cubicBezTo>
                      <a:pt x="51637" y="9232"/>
                      <a:pt x="58801" y="5319"/>
                      <a:pt x="59187" y="194"/>
                    </a:cubicBezTo>
                    <a:lnTo>
                      <a:pt x="58939" y="166"/>
                    </a:lnTo>
                    <a:cubicBezTo>
                      <a:pt x="58305" y="8736"/>
                      <a:pt x="37805" y="15294"/>
                      <a:pt x="29649" y="15294"/>
                    </a:cubicBezTo>
                    <a:cubicBezTo>
                      <a:pt x="21410" y="15294"/>
                      <a:pt x="799" y="8681"/>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5100550" y="4181825"/>
                <a:ext cx="1478325" cy="311375"/>
              </a:xfrm>
              <a:custGeom>
                <a:avLst/>
                <a:gdLst/>
                <a:ahLst/>
                <a:cxnLst/>
                <a:rect l="l" t="t" r="r" b="b"/>
                <a:pathLst>
                  <a:path w="59133" h="12455" extrusionOk="0">
                    <a:moveTo>
                      <a:pt x="1" y="0"/>
                    </a:moveTo>
                    <a:cubicBezTo>
                      <a:pt x="469" y="7137"/>
                      <a:pt x="22871" y="12455"/>
                      <a:pt x="29622" y="12455"/>
                    </a:cubicBezTo>
                    <a:cubicBezTo>
                      <a:pt x="36317" y="12455"/>
                      <a:pt x="58609" y="7192"/>
                      <a:pt x="59132" y="138"/>
                    </a:cubicBezTo>
                    <a:lnTo>
                      <a:pt x="58884" y="110"/>
                    </a:lnTo>
                    <a:cubicBezTo>
                      <a:pt x="58388" y="6751"/>
                      <a:pt x="36565" y="12179"/>
                      <a:pt x="29622" y="12179"/>
                    </a:cubicBezTo>
                    <a:cubicBezTo>
                      <a:pt x="22623" y="12179"/>
                      <a:pt x="690" y="6696"/>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5101250" y="4176300"/>
                <a:ext cx="1476925" cy="234250"/>
              </a:xfrm>
              <a:custGeom>
                <a:avLst/>
                <a:gdLst/>
                <a:ahLst/>
                <a:cxnLst/>
                <a:rect l="l" t="t" r="r" b="b"/>
                <a:pathLst>
                  <a:path w="59077" h="9370" extrusionOk="0">
                    <a:moveTo>
                      <a:pt x="248" y="1"/>
                    </a:moveTo>
                    <a:lnTo>
                      <a:pt x="0" y="28"/>
                    </a:lnTo>
                    <a:cubicBezTo>
                      <a:pt x="331" y="5374"/>
                      <a:pt x="24964" y="9369"/>
                      <a:pt x="29621" y="9369"/>
                    </a:cubicBezTo>
                    <a:cubicBezTo>
                      <a:pt x="34223" y="9369"/>
                      <a:pt x="58663" y="5429"/>
                      <a:pt x="59076" y="111"/>
                    </a:cubicBezTo>
                    <a:lnTo>
                      <a:pt x="58829" y="111"/>
                    </a:lnTo>
                    <a:cubicBezTo>
                      <a:pt x="58663" y="2205"/>
                      <a:pt x="54117" y="4464"/>
                      <a:pt x="46071" y="6476"/>
                    </a:cubicBezTo>
                    <a:cubicBezTo>
                      <a:pt x="39100" y="8212"/>
                      <a:pt x="32018" y="9121"/>
                      <a:pt x="29621" y="9121"/>
                    </a:cubicBezTo>
                    <a:cubicBezTo>
                      <a:pt x="24138" y="9121"/>
                      <a:pt x="579" y="4905"/>
                      <a:pt x="24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5101925" y="4171475"/>
                <a:ext cx="1475550" cy="157100"/>
              </a:xfrm>
              <a:custGeom>
                <a:avLst/>
                <a:gdLst/>
                <a:ahLst/>
                <a:cxnLst/>
                <a:rect l="l" t="t" r="r" b="b"/>
                <a:pathLst>
                  <a:path w="59022" h="6284" extrusionOk="0">
                    <a:moveTo>
                      <a:pt x="1" y="1"/>
                    </a:moveTo>
                    <a:cubicBezTo>
                      <a:pt x="221" y="3583"/>
                      <a:pt x="26205" y="6283"/>
                      <a:pt x="29594" y="6283"/>
                    </a:cubicBezTo>
                    <a:cubicBezTo>
                      <a:pt x="31302" y="6283"/>
                      <a:pt x="38604" y="5622"/>
                      <a:pt x="45465" y="4520"/>
                    </a:cubicBezTo>
                    <a:cubicBezTo>
                      <a:pt x="54338" y="3087"/>
                      <a:pt x="58912" y="1599"/>
                      <a:pt x="59022" y="83"/>
                    </a:cubicBezTo>
                    <a:lnTo>
                      <a:pt x="58774" y="56"/>
                    </a:lnTo>
                    <a:cubicBezTo>
                      <a:pt x="58526" y="3252"/>
                      <a:pt x="33782" y="6035"/>
                      <a:pt x="29594" y="6035"/>
                    </a:cubicBezTo>
                    <a:cubicBezTo>
                      <a:pt x="25378" y="6035"/>
                      <a:pt x="469" y="3225"/>
                      <a:pt x="24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102625" y="4165975"/>
                <a:ext cx="1474175" cy="80625"/>
              </a:xfrm>
              <a:custGeom>
                <a:avLst/>
                <a:gdLst/>
                <a:ahLst/>
                <a:cxnLst/>
                <a:rect l="l" t="t" r="r" b="b"/>
                <a:pathLst>
                  <a:path w="58967" h="3225" extrusionOk="0">
                    <a:moveTo>
                      <a:pt x="248" y="0"/>
                    </a:moveTo>
                    <a:lnTo>
                      <a:pt x="0" y="28"/>
                    </a:lnTo>
                    <a:cubicBezTo>
                      <a:pt x="138" y="2012"/>
                      <a:pt x="29291" y="3224"/>
                      <a:pt x="29594" y="3224"/>
                    </a:cubicBezTo>
                    <a:cubicBezTo>
                      <a:pt x="29869" y="3224"/>
                      <a:pt x="58801" y="2039"/>
                      <a:pt x="58966" y="55"/>
                    </a:cubicBezTo>
                    <a:lnTo>
                      <a:pt x="58691" y="28"/>
                    </a:lnTo>
                    <a:cubicBezTo>
                      <a:pt x="58691" y="276"/>
                      <a:pt x="57644" y="1075"/>
                      <a:pt x="44804" y="2067"/>
                    </a:cubicBezTo>
                    <a:cubicBezTo>
                      <a:pt x="37557" y="2645"/>
                      <a:pt x="30393" y="2976"/>
                      <a:pt x="29594" y="2976"/>
                    </a:cubicBezTo>
                    <a:cubicBezTo>
                      <a:pt x="28767" y="2976"/>
                      <a:pt x="21548" y="2645"/>
                      <a:pt x="14246" y="2067"/>
                    </a:cubicBezTo>
                    <a:cubicBezTo>
                      <a:pt x="1323" y="1075"/>
                      <a:pt x="276" y="221"/>
                      <a:pt x="24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5106750" y="4157700"/>
                <a:ext cx="1465925" cy="6225"/>
              </a:xfrm>
              <a:custGeom>
                <a:avLst/>
                <a:gdLst/>
                <a:ahLst/>
                <a:cxnLst/>
                <a:rect l="l" t="t" r="r" b="b"/>
                <a:pathLst>
                  <a:path w="58637" h="249" extrusionOk="0">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5886550" y="3417875"/>
                <a:ext cx="695750" cy="1486575"/>
              </a:xfrm>
              <a:custGeom>
                <a:avLst/>
                <a:gdLst/>
                <a:ahLst/>
                <a:cxnLst/>
                <a:rect l="l" t="t" r="r" b="b"/>
                <a:pathLst>
                  <a:path w="27830" h="59463" extrusionOk="0">
                    <a:moveTo>
                      <a:pt x="303" y="0"/>
                    </a:moveTo>
                    <a:lnTo>
                      <a:pt x="303" y="248"/>
                    </a:lnTo>
                    <a:cubicBezTo>
                      <a:pt x="7715" y="799"/>
                      <a:pt x="14576" y="4134"/>
                      <a:pt x="19674" y="9589"/>
                    </a:cubicBezTo>
                    <a:cubicBezTo>
                      <a:pt x="24771" y="15073"/>
                      <a:pt x="27582" y="22209"/>
                      <a:pt x="27582" y="29704"/>
                    </a:cubicBezTo>
                    <a:cubicBezTo>
                      <a:pt x="27582" y="45244"/>
                      <a:pt x="15458" y="58195"/>
                      <a:pt x="0" y="59187"/>
                    </a:cubicBezTo>
                    <a:lnTo>
                      <a:pt x="0" y="59462"/>
                    </a:lnTo>
                    <a:cubicBezTo>
                      <a:pt x="15623" y="58443"/>
                      <a:pt x="27830" y="45382"/>
                      <a:pt x="27830" y="29704"/>
                    </a:cubicBezTo>
                    <a:cubicBezTo>
                      <a:pt x="27830" y="22154"/>
                      <a:pt x="24992" y="14935"/>
                      <a:pt x="19839" y="9396"/>
                    </a:cubicBezTo>
                    <a:cubicBezTo>
                      <a:pt x="14714" y="3913"/>
                      <a:pt x="7798" y="579"/>
                      <a:pt x="30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5881025" y="3418550"/>
                <a:ext cx="619300" cy="1484525"/>
              </a:xfrm>
              <a:custGeom>
                <a:avLst/>
                <a:gdLst/>
                <a:ahLst/>
                <a:cxnLst/>
                <a:rect l="l" t="t" r="r" b="b"/>
                <a:pathLst>
                  <a:path w="24772" h="59381" extrusionOk="0">
                    <a:moveTo>
                      <a:pt x="304" y="1"/>
                    </a:moveTo>
                    <a:lnTo>
                      <a:pt x="276" y="249"/>
                    </a:lnTo>
                    <a:cubicBezTo>
                      <a:pt x="6669" y="745"/>
                      <a:pt x="12786" y="4244"/>
                      <a:pt x="17470" y="10168"/>
                    </a:cubicBezTo>
                    <a:cubicBezTo>
                      <a:pt x="21961" y="15790"/>
                      <a:pt x="24524" y="22899"/>
                      <a:pt x="24524" y="29677"/>
                    </a:cubicBezTo>
                    <a:cubicBezTo>
                      <a:pt x="24524" y="36483"/>
                      <a:pt x="21934" y="43647"/>
                      <a:pt x="17387" y="49295"/>
                    </a:cubicBezTo>
                    <a:cubicBezTo>
                      <a:pt x="12648" y="55220"/>
                      <a:pt x="6476" y="58719"/>
                      <a:pt x="1" y="59132"/>
                    </a:cubicBezTo>
                    <a:lnTo>
                      <a:pt x="28" y="59380"/>
                    </a:lnTo>
                    <a:cubicBezTo>
                      <a:pt x="6559" y="58967"/>
                      <a:pt x="12786" y="55440"/>
                      <a:pt x="17580" y="49461"/>
                    </a:cubicBezTo>
                    <a:cubicBezTo>
                      <a:pt x="22154" y="43757"/>
                      <a:pt x="24772" y="36565"/>
                      <a:pt x="24772" y="29677"/>
                    </a:cubicBezTo>
                    <a:cubicBezTo>
                      <a:pt x="24772" y="22843"/>
                      <a:pt x="22182" y="15679"/>
                      <a:pt x="17663" y="10003"/>
                    </a:cubicBezTo>
                    <a:cubicBezTo>
                      <a:pt x="12951" y="4051"/>
                      <a:pt x="6779" y="497"/>
                      <a:pt x="304"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5876200" y="3419250"/>
                <a:ext cx="542150" cy="1483125"/>
              </a:xfrm>
              <a:custGeom>
                <a:avLst/>
                <a:gdLst/>
                <a:ahLst/>
                <a:cxnLst/>
                <a:rect l="l" t="t" r="r" b="b"/>
                <a:pathLst>
                  <a:path w="21686" h="59325" extrusionOk="0">
                    <a:moveTo>
                      <a:pt x="249" y="0"/>
                    </a:moveTo>
                    <a:lnTo>
                      <a:pt x="221" y="248"/>
                    </a:lnTo>
                    <a:cubicBezTo>
                      <a:pt x="5677" y="662"/>
                      <a:pt x="11022" y="4382"/>
                      <a:pt x="15266" y="10747"/>
                    </a:cubicBezTo>
                    <a:cubicBezTo>
                      <a:pt x="19123" y="16505"/>
                      <a:pt x="21438" y="23587"/>
                      <a:pt x="21438" y="29649"/>
                    </a:cubicBezTo>
                    <a:cubicBezTo>
                      <a:pt x="21438" y="35738"/>
                      <a:pt x="19096" y="42847"/>
                      <a:pt x="15183" y="48661"/>
                    </a:cubicBezTo>
                    <a:cubicBezTo>
                      <a:pt x="10885" y="55026"/>
                      <a:pt x="5484" y="58719"/>
                      <a:pt x="1" y="59077"/>
                    </a:cubicBezTo>
                    <a:lnTo>
                      <a:pt x="1" y="59325"/>
                    </a:lnTo>
                    <a:cubicBezTo>
                      <a:pt x="5594" y="58967"/>
                      <a:pt x="11050" y="55219"/>
                      <a:pt x="15404" y="48799"/>
                    </a:cubicBezTo>
                    <a:cubicBezTo>
                      <a:pt x="19316" y="42958"/>
                      <a:pt x="21686" y="35793"/>
                      <a:pt x="21686" y="29649"/>
                    </a:cubicBezTo>
                    <a:cubicBezTo>
                      <a:pt x="21686" y="23532"/>
                      <a:pt x="19371" y="16423"/>
                      <a:pt x="15459" y="10609"/>
                    </a:cubicBezTo>
                    <a:cubicBezTo>
                      <a:pt x="11188" y="4189"/>
                      <a:pt x="5787" y="414"/>
                      <a:pt x="24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5870700" y="3419950"/>
                <a:ext cx="465675" cy="1481750"/>
              </a:xfrm>
              <a:custGeom>
                <a:avLst/>
                <a:gdLst/>
                <a:ahLst/>
                <a:cxnLst/>
                <a:rect l="l" t="t" r="r" b="b"/>
                <a:pathLst>
                  <a:path w="18627" h="59270" extrusionOk="0">
                    <a:moveTo>
                      <a:pt x="221" y="0"/>
                    </a:moveTo>
                    <a:lnTo>
                      <a:pt x="193" y="276"/>
                    </a:lnTo>
                    <a:cubicBezTo>
                      <a:pt x="10058" y="1020"/>
                      <a:pt x="18351" y="18820"/>
                      <a:pt x="18351" y="29593"/>
                    </a:cubicBezTo>
                    <a:cubicBezTo>
                      <a:pt x="18351" y="40477"/>
                      <a:pt x="9947" y="58387"/>
                      <a:pt x="0" y="59021"/>
                    </a:cubicBezTo>
                    <a:lnTo>
                      <a:pt x="28" y="59269"/>
                    </a:lnTo>
                    <a:cubicBezTo>
                      <a:pt x="2728" y="59104"/>
                      <a:pt x="8074" y="57423"/>
                      <a:pt x="13226" y="48110"/>
                    </a:cubicBezTo>
                    <a:cubicBezTo>
                      <a:pt x="16505" y="42241"/>
                      <a:pt x="18627" y="34966"/>
                      <a:pt x="18627" y="29593"/>
                    </a:cubicBezTo>
                    <a:cubicBezTo>
                      <a:pt x="18627" y="24275"/>
                      <a:pt x="16533" y="17056"/>
                      <a:pt x="13281" y="11187"/>
                    </a:cubicBezTo>
                    <a:cubicBezTo>
                      <a:pt x="8184" y="1929"/>
                      <a:pt x="2921" y="220"/>
                      <a:pt x="22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865175" y="3421325"/>
                <a:ext cx="388550" cy="1479675"/>
              </a:xfrm>
              <a:custGeom>
                <a:avLst/>
                <a:gdLst/>
                <a:ahLst/>
                <a:cxnLst/>
                <a:rect l="l" t="t" r="r" b="b"/>
                <a:pathLst>
                  <a:path w="15542" h="59187" extrusionOk="0">
                    <a:moveTo>
                      <a:pt x="194" y="0"/>
                    </a:moveTo>
                    <a:lnTo>
                      <a:pt x="194" y="248"/>
                    </a:lnTo>
                    <a:cubicBezTo>
                      <a:pt x="8763" y="882"/>
                      <a:pt x="15293" y="21382"/>
                      <a:pt x="15293" y="29538"/>
                    </a:cubicBezTo>
                    <a:cubicBezTo>
                      <a:pt x="15293" y="37777"/>
                      <a:pt x="8680" y="58388"/>
                      <a:pt x="1" y="58939"/>
                    </a:cubicBezTo>
                    <a:lnTo>
                      <a:pt x="28" y="59187"/>
                    </a:lnTo>
                    <a:cubicBezTo>
                      <a:pt x="5209" y="58856"/>
                      <a:pt x="9176" y="51664"/>
                      <a:pt x="11050" y="47421"/>
                    </a:cubicBezTo>
                    <a:cubicBezTo>
                      <a:pt x="13695" y="41497"/>
                      <a:pt x="15541" y="34140"/>
                      <a:pt x="15541" y="29538"/>
                    </a:cubicBezTo>
                    <a:cubicBezTo>
                      <a:pt x="15541" y="24964"/>
                      <a:pt x="13723" y="17635"/>
                      <a:pt x="11105" y="11766"/>
                    </a:cubicBezTo>
                    <a:cubicBezTo>
                      <a:pt x="9232" y="7522"/>
                      <a:pt x="5346" y="386"/>
                      <a:pt x="19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5860375" y="3422000"/>
                <a:ext cx="311375" cy="1478325"/>
              </a:xfrm>
              <a:custGeom>
                <a:avLst/>
                <a:gdLst/>
                <a:ahLst/>
                <a:cxnLst/>
                <a:rect l="l" t="t" r="r" b="b"/>
                <a:pathLst>
                  <a:path w="12455" h="59133" extrusionOk="0">
                    <a:moveTo>
                      <a:pt x="165" y="1"/>
                    </a:moveTo>
                    <a:lnTo>
                      <a:pt x="138" y="249"/>
                    </a:lnTo>
                    <a:cubicBezTo>
                      <a:pt x="6778" y="745"/>
                      <a:pt x="12207" y="22540"/>
                      <a:pt x="12207" y="29484"/>
                    </a:cubicBezTo>
                    <a:cubicBezTo>
                      <a:pt x="12207" y="36510"/>
                      <a:pt x="6723" y="58443"/>
                      <a:pt x="0" y="58884"/>
                    </a:cubicBezTo>
                    <a:lnTo>
                      <a:pt x="28" y="59132"/>
                    </a:lnTo>
                    <a:cubicBezTo>
                      <a:pt x="7164" y="58664"/>
                      <a:pt x="12455" y="36262"/>
                      <a:pt x="12455" y="29484"/>
                    </a:cubicBezTo>
                    <a:cubicBezTo>
                      <a:pt x="12455" y="22788"/>
                      <a:pt x="7219" y="524"/>
                      <a:pt x="16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5854850" y="3422700"/>
                <a:ext cx="234925" cy="1476925"/>
              </a:xfrm>
              <a:custGeom>
                <a:avLst/>
                <a:gdLst/>
                <a:ahLst/>
                <a:cxnLst/>
                <a:rect l="l" t="t" r="r" b="b"/>
                <a:pathLst>
                  <a:path w="9397" h="59077" extrusionOk="0">
                    <a:moveTo>
                      <a:pt x="138" y="0"/>
                    </a:moveTo>
                    <a:lnTo>
                      <a:pt x="111" y="248"/>
                    </a:lnTo>
                    <a:cubicBezTo>
                      <a:pt x="2232" y="414"/>
                      <a:pt x="4492" y="4932"/>
                      <a:pt x="6476" y="13006"/>
                    </a:cubicBezTo>
                    <a:cubicBezTo>
                      <a:pt x="8212" y="19977"/>
                      <a:pt x="9121" y="27031"/>
                      <a:pt x="9121" y="29456"/>
                    </a:cubicBezTo>
                    <a:cubicBezTo>
                      <a:pt x="9121" y="34911"/>
                      <a:pt x="4933" y="58498"/>
                      <a:pt x="1" y="58829"/>
                    </a:cubicBezTo>
                    <a:lnTo>
                      <a:pt x="28" y="59077"/>
                    </a:lnTo>
                    <a:cubicBezTo>
                      <a:pt x="5401" y="58718"/>
                      <a:pt x="9397" y="34112"/>
                      <a:pt x="9397" y="29456"/>
                    </a:cubicBezTo>
                    <a:cubicBezTo>
                      <a:pt x="9397" y="24827"/>
                      <a:pt x="5429" y="386"/>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5850025" y="3423375"/>
                <a:ext cx="157100" cy="1475550"/>
              </a:xfrm>
              <a:custGeom>
                <a:avLst/>
                <a:gdLst/>
                <a:ahLst/>
                <a:cxnLst/>
                <a:rect l="l" t="t" r="r" b="b"/>
                <a:pathLst>
                  <a:path w="6284" h="59022" extrusionOk="0">
                    <a:moveTo>
                      <a:pt x="83" y="1"/>
                    </a:moveTo>
                    <a:lnTo>
                      <a:pt x="56" y="249"/>
                    </a:lnTo>
                    <a:cubicBezTo>
                      <a:pt x="3252" y="497"/>
                      <a:pt x="6035" y="25241"/>
                      <a:pt x="6035" y="29429"/>
                    </a:cubicBezTo>
                    <a:cubicBezTo>
                      <a:pt x="6035" y="33645"/>
                      <a:pt x="3225" y="58554"/>
                      <a:pt x="1" y="58774"/>
                    </a:cubicBezTo>
                    <a:lnTo>
                      <a:pt x="28" y="59022"/>
                    </a:lnTo>
                    <a:cubicBezTo>
                      <a:pt x="3583" y="58774"/>
                      <a:pt x="6283" y="32818"/>
                      <a:pt x="6283" y="29429"/>
                    </a:cubicBezTo>
                    <a:cubicBezTo>
                      <a:pt x="6283" y="27720"/>
                      <a:pt x="5622" y="20419"/>
                      <a:pt x="4520" y="13558"/>
                    </a:cubicBezTo>
                    <a:cubicBezTo>
                      <a:pt x="3114" y="4685"/>
                      <a:pt x="1599" y="11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5844525" y="3424075"/>
                <a:ext cx="80625" cy="1474175"/>
              </a:xfrm>
              <a:custGeom>
                <a:avLst/>
                <a:gdLst/>
                <a:ahLst/>
                <a:cxnLst/>
                <a:rect l="l" t="t" r="r" b="b"/>
                <a:pathLst>
                  <a:path w="3225" h="58967" extrusionOk="0">
                    <a:moveTo>
                      <a:pt x="55" y="0"/>
                    </a:moveTo>
                    <a:lnTo>
                      <a:pt x="55" y="248"/>
                    </a:lnTo>
                    <a:cubicBezTo>
                      <a:pt x="276" y="276"/>
                      <a:pt x="1102" y="1323"/>
                      <a:pt x="2094" y="14163"/>
                    </a:cubicBezTo>
                    <a:cubicBezTo>
                      <a:pt x="2645" y="21410"/>
                      <a:pt x="2976" y="28574"/>
                      <a:pt x="2976" y="29373"/>
                    </a:cubicBezTo>
                    <a:cubicBezTo>
                      <a:pt x="2976" y="30200"/>
                      <a:pt x="2645" y="37391"/>
                      <a:pt x="2067" y="44721"/>
                    </a:cubicBezTo>
                    <a:cubicBezTo>
                      <a:pt x="1075" y="57644"/>
                      <a:pt x="248" y="58691"/>
                      <a:pt x="0" y="58718"/>
                    </a:cubicBezTo>
                    <a:lnTo>
                      <a:pt x="28" y="58966"/>
                    </a:lnTo>
                    <a:cubicBezTo>
                      <a:pt x="358" y="58939"/>
                      <a:pt x="1240" y="58884"/>
                      <a:pt x="2342" y="44721"/>
                    </a:cubicBezTo>
                    <a:cubicBezTo>
                      <a:pt x="2893" y="37419"/>
                      <a:pt x="3224" y="30200"/>
                      <a:pt x="3224" y="29373"/>
                    </a:cubicBezTo>
                    <a:cubicBezTo>
                      <a:pt x="3224" y="29098"/>
                      <a:pt x="2039" y="166"/>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5836950" y="3428200"/>
                <a:ext cx="6225" cy="1465925"/>
              </a:xfrm>
              <a:custGeom>
                <a:avLst/>
                <a:gdLst/>
                <a:ahLst/>
                <a:cxnLst/>
                <a:rect l="l" t="t" r="r" b="b"/>
                <a:pathLst>
                  <a:path w="249" h="58637" extrusionOk="0">
                    <a:moveTo>
                      <a:pt x="0" y="1"/>
                    </a:moveTo>
                    <a:lnTo>
                      <a:pt x="0" y="58636"/>
                    </a:lnTo>
                    <a:lnTo>
                      <a:pt x="248" y="5863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5096425" y="3417875"/>
                <a:ext cx="696450" cy="1486575"/>
              </a:xfrm>
              <a:custGeom>
                <a:avLst/>
                <a:gdLst/>
                <a:ahLst/>
                <a:cxnLst/>
                <a:rect l="l" t="t" r="r" b="b"/>
                <a:pathLst>
                  <a:path w="27858" h="59463" extrusionOk="0">
                    <a:moveTo>
                      <a:pt x="27858" y="0"/>
                    </a:moveTo>
                    <a:cubicBezTo>
                      <a:pt x="12235" y="1020"/>
                      <a:pt x="0" y="14081"/>
                      <a:pt x="0" y="29731"/>
                    </a:cubicBezTo>
                    <a:cubicBezTo>
                      <a:pt x="0" y="37309"/>
                      <a:pt x="2839" y="44500"/>
                      <a:pt x="7991" y="50039"/>
                    </a:cubicBezTo>
                    <a:cubicBezTo>
                      <a:pt x="13116" y="55550"/>
                      <a:pt x="20060" y="58884"/>
                      <a:pt x="27527" y="59462"/>
                    </a:cubicBezTo>
                    <a:lnTo>
                      <a:pt x="27555" y="59187"/>
                    </a:lnTo>
                    <a:cubicBezTo>
                      <a:pt x="20143" y="58636"/>
                      <a:pt x="13282" y="55329"/>
                      <a:pt x="8184" y="49874"/>
                    </a:cubicBezTo>
                    <a:cubicBezTo>
                      <a:pt x="3087" y="44390"/>
                      <a:pt x="276" y="37226"/>
                      <a:pt x="276" y="29731"/>
                    </a:cubicBezTo>
                    <a:cubicBezTo>
                      <a:pt x="276" y="14218"/>
                      <a:pt x="12400" y="1268"/>
                      <a:pt x="27858" y="248"/>
                    </a:cubicBezTo>
                    <a:lnTo>
                      <a:pt x="278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5179075" y="3418550"/>
                <a:ext cx="619325" cy="1484525"/>
              </a:xfrm>
              <a:custGeom>
                <a:avLst/>
                <a:gdLst/>
                <a:ahLst/>
                <a:cxnLst/>
                <a:rect l="l" t="t" r="r" b="b"/>
                <a:pathLst>
                  <a:path w="24773" h="59381" extrusionOk="0">
                    <a:moveTo>
                      <a:pt x="24745" y="1"/>
                    </a:moveTo>
                    <a:cubicBezTo>
                      <a:pt x="18214" y="442"/>
                      <a:pt x="11987" y="3969"/>
                      <a:pt x="7193" y="9948"/>
                    </a:cubicBezTo>
                    <a:cubicBezTo>
                      <a:pt x="2619" y="15624"/>
                      <a:pt x="1" y="22843"/>
                      <a:pt x="1" y="29732"/>
                    </a:cubicBezTo>
                    <a:cubicBezTo>
                      <a:pt x="1" y="36538"/>
                      <a:pt x="2591" y="43730"/>
                      <a:pt x="7082" y="49406"/>
                    </a:cubicBezTo>
                    <a:cubicBezTo>
                      <a:pt x="11822" y="55357"/>
                      <a:pt x="17994" y="58912"/>
                      <a:pt x="24469" y="59380"/>
                    </a:cubicBezTo>
                    <a:lnTo>
                      <a:pt x="24497" y="59132"/>
                    </a:lnTo>
                    <a:cubicBezTo>
                      <a:pt x="18076" y="58664"/>
                      <a:pt x="11987" y="55137"/>
                      <a:pt x="7303" y="49240"/>
                    </a:cubicBezTo>
                    <a:cubicBezTo>
                      <a:pt x="2811" y="43592"/>
                      <a:pt x="249" y="36483"/>
                      <a:pt x="249" y="29732"/>
                    </a:cubicBezTo>
                    <a:cubicBezTo>
                      <a:pt x="249" y="22899"/>
                      <a:pt x="2839" y="15762"/>
                      <a:pt x="7385" y="10086"/>
                    </a:cubicBezTo>
                    <a:cubicBezTo>
                      <a:pt x="12125" y="4162"/>
                      <a:pt x="18297" y="690"/>
                      <a:pt x="24772" y="249"/>
                    </a:cubicBezTo>
                    <a:lnTo>
                      <a:pt x="2474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5261050" y="3419250"/>
                <a:ext cx="542175" cy="1483125"/>
              </a:xfrm>
              <a:custGeom>
                <a:avLst/>
                <a:gdLst/>
                <a:ahLst/>
                <a:cxnLst/>
                <a:rect l="l" t="t" r="r" b="b"/>
                <a:pathLst>
                  <a:path w="21687" h="59325" extrusionOk="0">
                    <a:moveTo>
                      <a:pt x="21686" y="0"/>
                    </a:moveTo>
                    <a:cubicBezTo>
                      <a:pt x="16093" y="359"/>
                      <a:pt x="10637" y="4106"/>
                      <a:pt x="6283" y="10554"/>
                    </a:cubicBezTo>
                    <a:cubicBezTo>
                      <a:pt x="2343" y="16395"/>
                      <a:pt x="1" y="23559"/>
                      <a:pt x="1" y="29704"/>
                    </a:cubicBezTo>
                    <a:cubicBezTo>
                      <a:pt x="1" y="35821"/>
                      <a:pt x="2315" y="42930"/>
                      <a:pt x="6201" y="48744"/>
                    </a:cubicBezTo>
                    <a:cubicBezTo>
                      <a:pt x="10499" y="55164"/>
                      <a:pt x="15900" y="58911"/>
                      <a:pt x="21438" y="59325"/>
                    </a:cubicBezTo>
                    <a:lnTo>
                      <a:pt x="21466" y="59077"/>
                    </a:lnTo>
                    <a:cubicBezTo>
                      <a:pt x="16010" y="58663"/>
                      <a:pt x="10664" y="54944"/>
                      <a:pt x="6421" y="48606"/>
                    </a:cubicBezTo>
                    <a:cubicBezTo>
                      <a:pt x="2563" y="42820"/>
                      <a:pt x="249" y="35766"/>
                      <a:pt x="249" y="29704"/>
                    </a:cubicBezTo>
                    <a:cubicBezTo>
                      <a:pt x="249" y="23614"/>
                      <a:pt x="2591" y="16505"/>
                      <a:pt x="6504" y="10692"/>
                    </a:cubicBezTo>
                    <a:cubicBezTo>
                      <a:pt x="10802" y="4327"/>
                      <a:pt x="16175" y="607"/>
                      <a:pt x="21686" y="248"/>
                    </a:cubicBezTo>
                    <a:lnTo>
                      <a:pt x="216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5343025" y="3419950"/>
                <a:ext cx="465700" cy="1481750"/>
              </a:xfrm>
              <a:custGeom>
                <a:avLst/>
                <a:gdLst/>
                <a:ahLst/>
                <a:cxnLst/>
                <a:rect l="l" t="t" r="r" b="b"/>
                <a:pathLst>
                  <a:path w="18628" h="59270" extrusionOk="0">
                    <a:moveTo>
                      <a:pt x="18600" y="0"/>
                    </a:moveTo>
                    <a:cubicBezTo>
                      <a:pt x="15900" y="193"/>
                      <a:pt x="10554" y="1874"/>
                      <a:pt x="5401" y="11160"/>
                    </a:cubicBezTo>
                    <a:cubicBezTo>
                      <a:pt x="2123" y="17056"/>
                      <a:pt x="1" y="24330"/>
                      <a:pt x="1" y="29676"/>
                    </a:cubicBezTo>
                    <a:cubicBezTo>
                      <a:pt x="1" y="35021"/>
                      <a:pt x="2095" y="42241"/>
                      <a:pt x="5319" y="48110"/>
                    </a:cubicBezTo>
                    <a:cubicBezTo>
                      <a:pt x="10444" y="57340"/>
                      <a:pt x="15707" y="59076"/>
                      <a:pt x="18407" y="59269"/>
                    </a:cubicBezTo>
                    <a:lnTo>
                      <a:pt x="18407" y="59021"/>
                    </a:lnTo>
                    <a:cubicBezTo>
                      <a:pt x="8570" y="58277"/>
                      <a:pt x="249" y="40477"/>
                      <a:pt x="249" y="29676"/>
                    </a:cubicBezTo>
                    <a:cubicBezTo>
                      <a:pt x="249" y="18792"/>
                      <a:pt x="8653" y="909"/>
                      <a:pt x="18627" y="276"/>
                    </a:cubicBezTo>
                    <a:lnTo>
                      <a:pt x="1860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5425700" y="3420625"/>
                <a:ext cx="387850" cy="1480375"/>
              </a:xfrm>
              <a:custGeom>
                <a:avLst/>
                <a:gdLst/>
                <a:ahLst/>
                <a:cxnLst/>
                <a:rect l="l" t="t" r="r" b="b"/>
                <a:pathLst>
                  <a:path w="15514" h="59215" extrusionOk="0">
                    <a:moveTo>
                      <a:pt x="15513" y="1"/>
                    </a:moveTo>
                    <a:cubicBezTo>
                      <a:pt x="10333" y="359"/>
                      <a:pt x="6365" y="7523"/>
                      <a:pt x="4464" y="11794"/>
                    </a:cubicBezTo>
                    <a:cubicBezTo>
                      <a:pt x="1846" y="17718"/>
                      <a:pt x="0" y="25075"/>
                      <a:pt x="0" y="29677"/>
                    </a:cubicBezTo>
                    <a:cubicBezTo>
                      <a:pt x="0" y="34251"/>
                      <a:pt x="1819" y="41552"/>
                      <a:pt x="4409" y="47449"/>
                    </a:cubicBezTo>
                    <a:cubicBezTo>
                      <a:pt x="6283" y="51665"/>
                      <a:pt x="10195" y="58829"/>
                      <a:pt x="15320" y="59215"/>
                    </a:cubicBezTo>
                    <a:lnTo>
                      <a:pt x="15348" y="58967"/>
                    </a:lnTo>
                    <a:cubicBezTo>
                      <a:pt x="6779" y="58305"/>
                      <a:pt x="248" y="37833"/>
                      <a:pt x="248" y="29677"/>
                    </a:cubicBezTo>
                    <a:cubicBezTo>
                      <a:pt x="248" y="21438"/>
                      <a:pt x="6861" y="827"/>
                      <a:pt x="15513" y="276"/>
                    </a:cubicBezTo>
                    <a:lnTo>
                      <a:pt x="1551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5507675" y="3422000"/>
                <a:ext cx="311375" cy="1478325"/>
              </a:xfrm>
              <a:custGeom>
                <a:avLst/>
                <a:gdLst/>
                <a:ahLst/>
                <a:cxnLst/>
                <a:rect l="l" t="t" r="r" b="b"/>
                <a:pathLst>
                  <a:path w="12455" h="59133" extrusionOk="0">
                    <a:moveTo>
                      <a:pt x="12427" y="1"/>
                    </a:moveTo>
                    <a:cubicBezTo>
                      <a:pt x="5291" y="442"/>
                      <a:pt x="0" y="22871"/>
                      <a:pt x="0" y="29622"/>
                    </a:cubicBezTo>
                    <a:cubicBezTo>
                      <a:pt x="0" y="36317"/>
                      <a:pt x="5236" y="58609"/>
                      <a:pt x="12289" y="59132"/>
                    </a:cubicBezTo>
                    <a:lnTo>
                      <a:pt x="12317" y="58884"/>
                    </a:lnTo>
                    <a:cubicBezTo>
                      <a:pt x="5676" y="58388"/>
                      <a:pt x="248" y="36565"/>
                      <a:pt x="248" y="29622"/>
                    </a:cubicBezTo>
                    <a:cubicBezTo>
                      <a:pt x="248" y="22623"/>
                      <a:pt x="5732" y="690"/>
                      <a:pt x="12455" y="249"/>
                    </a:cubicBezTo>
                    <a:lnTo>
                      <a:pt x="1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5589650" y="3422700"/>
                <a:ext cx="234225" cy="1476925"/>
              </a:xfrm>
              <a:custGeom>
                <a:avLst/>
                <a:gdLst/>
                <a:ahLst/>
                <a:cxnLst/>
                <a:rect l="l" t="t" r="r" b="b"/>
                <a:pathLst>
                  <a:path w="9369" h="59077" extrusionOk="0">
                    <a:moveTo>
                      <a:pt x="9369" y="0"/>
                    </a:moveTo>
                    <a:cubicBezTo>
                      <a:pt x="3996" y="331"/>
                      <a:pt x="0" y="24964"/>
                      <a:pt x="0" y="29621"/>
                    </a:cubicBezTo>
                    <a:cubicBezTo>
                      <a:pt x="0" y="34223"/>
                      <a:pt x="3940" y="58663"/>
                      <a:pt x="9258" y="59077"/>
                    </a:cubicBezTo>
                    <a:lnTo>
                      <a:pt x="9286" y="58829"/>
                    </a:lnTo>
                    <a:cubicBezTo>
                      <a:pt x="7164" y="58663"/>
                      <a:pt x="4905" y="54117"/>
                      <a:pt x="2893" y="46043"/>
                    </a:cubicBezTo>
                    <a:cubicBezTo>
                      <a:pt x="1185" y="39100"/>
                      <a:pt x="248" y="32018"/>
                      <a:pt x="248" y="29621"/>
                    </a:cubicBezTo>
                    <a:cubicBezTo>
                      <a:pt x="248" y="24138"/>
                      <a:pt x="4464" y="551"/>
                      <a:pt x="9369" y="248"/>
                    </a:cubicBezTo>
                    <a:lnTo>
                      <a:pt x="936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5671625" y="3423375"/>
                <a:ext cx="157775" cy="1475550"/>
              </a:xfrm>
              <a:custGeom>
                <a:avLst/>
                <a:gdLst/>
                <a:ahLst/>
                <a:cxnLst/>
                <a:rect l="l" t="t" r="r" b="b"/>
                <a:pathLst>
                  <a:path w="6311" h="59022" extrusionOk="0">
                    <a:moveTo>
                      <a:pt x="6283" y="1"/>
                    </a:moveTo>
                    <a:cubicBezTo>
                      <a:pt x="2728" y="221"/>
                      <a:pt x="0" y="26205"/>
                      <a:pt x="0" y="29594"/>
                    </a:cubicBezTo>
                    <a:cubicBezTo>
                      <a:pt x="0" y="31302"/>
                      <a:pt x="689" y="38604"/>
                      <a:pt x="1791" y="45465"/>
                    </a:cubicBezTo>
                    <a:cubicBezTo>
                      <a:pt x="3196" y="54338"/>
                      <a:pt x="4684" y="58884"/>
                      <a:pt x="6227" y="59022"/>
                    </a:cubicBezTo>
                    <a:lnTo>
                      <a:pt x="6227" y="58774"/>
                    </a:lnTo>
                    <a:cubicBezTo>
                      <a:pt x="3031" y="58526"/>
                      <a:pt x="276" y="33782"/>
                      <a:pt x="276" y="29594"/>
                    </a:cubicBezTo>
                    <a:cubicBezTo>
                      <a:pt x="276" y="25378"/>
                      <a:pt x="3086" y="469"/>
                      <a:pt x="6310" y="249"/>
                    </a:cubicBezTo>
                    <a:lnTo>
                      <a:pt x="62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5754275" y="3424075"/>
                <a:ext cx="79925" cy="1474175"/>
              </a:xfrm>
              <a:custGeom>
                <a:avLst/>
                <a:gdLst/>
                <a:ahLst/>
                <a:cxnLst/>
                <a:rect l="l" t="t" r="r" b="b"/>
                <a:pathLst>
                  <a:path w="3197" h="58967" extrusionOk="0">
                    <a:moveTo>
                      <a:pt x="3197" y="0"/>
                    </a:moveTo>
                    <a:cubicBezTo>
                      <a:pt x="2866" y="28"/>
                      <a:pt x="1985" y="83"/>
                      <a:pt x="882" y="14218"/>
                    </a:cubicBezTo>
                    <a:cubicBezTo>
                      <a:pt x="331" y="21548"/>
                      <a:pt x="1" y="28767"/>
                      <a:pt x="1" y="29566"/>
                    </a:cubicBezTo>
                    <a:cubicBezTo>
                      <a:pt x="1" y="29869"/>
                      <a:pt x="1186" y="58801"/>
                      <a:pt x="3142" y="58966"/>
                    </a:cubicBezTo>
                    <a:lnTo>
                      <a:pt x="3169" y="58691"/>
                    </a:lnTo>
                    <a:cubicBezTo>
                      <a:pt x="2949" y="58691"/>
                      <a:pt x="2122" y="57644"/>
                      <a:pt x="1130" y="44804"/>
                    </a:cubicBezTo>
                    <a:cubicBezTo>
                      <a:pt x="579" y="37557"/>
                      <a:pt x="249" y="30393"/>
                      <a:pt x="249" y="29566"/>
                    </a:cubicBezTo>
                    <a:cubicBezTo>
                      <a:pt x="249" y="28767"/>
                      <a:pt x="579" y="21548"/>
                      <a:pt x="1130" y="14246"/>
                    </a:cubicBezTo>
                    <a:cubicBezTo>
                      <a:pt x="2150" y="1323"/>
                      <a:pt x="2977" y="276"/>
                      <a:pt x="3197" y="248"/>
                    </a:cubicBezTo>
                    <a:lnTo>
                      <a:pt x="319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5836250" y="3428200"/>
                <a:ext cx="6225" cy="1465925"/>
              </a:xfrm>
              <a:custGeom>
                <a:avLst/>
                <a:gdLst/>
                <a:ahLst/>
                <a:cxnLst/>
                <a:rect l="l" t="t" r="r" b="b"/>
                <a:pathLst>
                  <a:path w="249" h="58637" extrusionOk="0">
                    <a:moveTo>
                      <a:pt x="1" y="1"/>
                    </a:moveTo>
                    <a:lnTo>
                      <a:pt x="1" y="58636"/>
                    </a:lnTo>
                    <a:lnTo>
                      <a:pt x="249" y="5863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5839000" y="4453225"/>
                <a:ext cx="6225" cy="3475"/>
              </a:xfrm>
              <a:custGeom>
                <a:avLst/>
                <a:gdLst/>
                <a:ahLst/>
                <a:cxnLst/>
                <a:rect l="l" t="t" r="r" b="b"/>
                <a:pathLst>
                  <a:path w="249" h="139" extrusionOk="0">
                    <a:moveTo>
                      <a:pt x="1" y="0"/>
                    </a:moveTo>
                    <a:lnTo>
                      <a:pt x="1" y="138"/>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5864500" y="4455975"/>
                <a:ext cx="6900" cy="2775"/>
              </a:xfrm>
              <a:custGeom>
                <a:avLst/>
                <a:gdLst/>
                <a:ahLst/>
                <a:cxnLst/>
                <a:rect l="l" t="t" r="r" b="b"/>
                <a:pathLst>
                  <a:path w="276" h="111"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5916150" y="4458050"/>
                <a:ext cx="7625" cy="6225"/>
              </a:xfrm>
              <a:custGeom>
                <a:avLst/>
                <a:gdLst/>
                <a:ahLst/>
                <a:cxnLst/>
                <a:rect l="l" t="t" r="r" b="b"/>
                <a:pathLst>
                  <a:path w="305" h="249" extrusionOk="0">
                    <a:moveTo>
                      <a:pt x="28" y="0"/>
                    </a:moveTo>
                    <a:lnTo>
                      <a:pt x="28" y="83"/>
                    </a:lnTo>
                    <a:lnTo>
                      <a:pt x="1" y="193"/>
                    </a:lnTo>
                    <a:lnTo>
                      <a:pt x="249" y="248"/>
                    </a:lnTo>
                    <a:lnTo>
                      <a:pt x="276" y="138"/>
                    </a:lnTo>
                    <a:lnTo>
                      <a:pt x="84" y="111"/>
                    </a:lnTo>
                    <a:lnTo>
                      <a:pt x="304"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5943725" y="4458050"/>
                <a:ext cx="6225" cy="2775"/>
              </a:xfrm>
              <a:custGeom>
                <a:avLst/>
                <a:gdLst/>
                <a:ahLst/>
                <a:cxnLst/>
                <a:rect l="l" t="t" r="r" b="b"/>
                <a:pathLst>
                  <a:path w="249" h="111" extrusionOk="0">
                    <a:moveTo>
                      <a:pt x="0" y="0"/>
                    </a:moveTo>
                    <a:lnTo>
                      <a:pt x="0" y="111"/>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5969900" y="4456675"/>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5996075" y="4455300"/>
                <a:ext cx="6225" cy="2775"/>
              </a:xfrm>
              <a:custGeom>
                <a:avLst/>
                <a:gdLst/>
                <a:ahLst/>
                <a:cxnLst/>
                <a:rect l="l" t="t" r="r" b="b"/>
                <a:pathLst>
                  <a:path w="249"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6021550" y="44532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6047725" y="4449775"/>
                <a:ext cx="6925" cy="3475"/>
              </a:xfrm>
              <a:custGeom>
                <a:avLst/>
                <a:gdLst/>
                <a:ahLst/>
                <a:cxnLst/>
                <a:rect l="l" t="t" r="r" b="b"/>
                <a:pathLst>
                  <a:path w="277" h="139" extrusionOk="0">
                    <a:moveTo>
                      <a:pt x="276" y="1"/>
                    </a:moveTo>
                    <a:lnTo>
                      <a:pt x="1" y="28"/>
                    </a:lnTo>
                    <a:lnTo>
                      <a:pt x="28"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6073900" y="4446325"/>
                <a:ext cx="6925" cy="3475"/>
              </a:xfrm>
              <a:custGeom>
                <a:avLst/>
                <a:gdLst/>
                <a:ahLst/>
                <a:cxnLst/>
                <a:rect l="l" t="t" r="r" b="b"/>
                <a:pathLst>
                  <a:path w="277" h="139" extrusionOk="0">
                    <a:moveTo>
                      <a:pt x="249" y="1"/>
                    </a:moveTo>
                    <a:lnTo>
                      <a:pt x="1" y="28"/>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6099400" y="4441500"/>
                <a:ext cx="7600" cy="3475"/>
              </a:xfrm>
              <a:custGeom>
                <a:avLst/>
                <a:gdLst/>
                <a:ahLst/>
                <a:cxnLst/>
                <a:rect l="l" t="t" r="r" b="b"/>
                <a:pathLst>
                  <a:path w="304" h="139" extrusionOk="0">
                    <a:moveTo>
                      <a:pt x="276" y="1"/>
                    </a:moveTo>
                    <a:lnTo>
                      <a:pt x="0" y="56"/>
                    </a:lnTo>
                    <a:lnTo>
                      <a:pt x="28" y="139"/>
                    </a:lnTo>
                    <a:lnTo>
                      <a:pt x="303"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6124875" y="4434625"/>
                <a:ext cx="6925" cy="4150"/>
              </a:xfrm>
              <a:custGeom>
                <a:avLst/>
                <a:gdLst/>
                <a:ahLst/>
                <a:cxnLst/>
                <a:rect l="l" t="t" r="r" b="b"/>
                <a:pathLst>
                  <a:path w="277" h="166" extrusionOk="0">
                    <a:moveTo>
                      <a:pt x="249" y="0"/>
                    </a:moveTo>
                    <a:lnTo>
                      <a:pt x="1" y="56"/>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6149675" y="4425675"/>
                <a:ext cx="7600" cy="4850"/>
              </a:xfrm>
              <a:custGeom>
                <a:avLst/>
                <a:gdLst/>
                <a:ahLst/>
                <a:cxnLst/>
                <a:rect l="l" t="t" r="r" b="b"/>
                <a:pathLst>
                  <a:path w="304" h="194" extrusionOk="0">
                    <a:moveTo>
                      <a:pt x="249" y="0"/>
                    </a:moveTo>
                    <a:lnTo>
                      <a:pt x="1" y="110"/>
                    </a:lnTo>
                    <a:lnTo>
                      <a:pt x="56" y="193"/>
                    </a:lnTo>
                    <a:lnTo>
                      <a:pt x="304"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6174475" y="4416025"/>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6197900" y="4404325"/>
                <a:ext cx="6925" cy="4825"/>
              </a:xfrm>
              <a:custGeom>
                <a:avLst/>
                <a:gdLst/>
                <a:ahLst/>
                <a:cxnLst/>
                <a:rect l="l" t="t" r="r" b="b"/>
                <a:pathLst>
                  <a:path w="277" h="193" extrusionOk="0">
                    <a:moveTo>
                      <a:pt x="221" y="0"/>
                    </a:moveTo>
                    <a:lnTo>
                      <a:pt x="1" y="110"/>
                    </a:lnTo>
                    <a:lnTo>
                      <a:pt x="56"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6220625" y="4391225"/>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6243375" y="437745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6264725" y="4362300"/>
                <a:ext cx="6900" cy="5525"/>
              </a:xfrm>
              <a:custGeom>
                <a:avLst/>
                <a:gdLst/>
                <a:ahLst/>
                <a:cxnLst/>
                <a:rect l="l" t="t" r="r" b="b"/>
                <a:pathLst>
                  <a:path w="276" h="221" extrusionOk="0">
                    <a:moveTo>
                      <a:pt x="221" y="0"/>
                    </a:moveTo>
                    <a:lnTo>
                      <a:pt x="0" y="166"/>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6306750" y="433060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6326725" y="431337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6346700" y="42961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6365975" y="4278950"/>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6385275" y="4261025"/>
                <a:ext cx="6225" cy="6225"/>
              </a:xfrm>
              <a:custGeom>
                <a:avLst/>
                <a:gdLst/>
                <a:ahLst/>
                <a:cxnLst/>
                <a:rect l="l" t="t" r="r" b="b"/>
                <a:pathLst>
                  <a:path w="249" h="249" extrusionOk="0">
                    <a:moveTo>
                      <a:pt x="193" y="1"/>
                    </a:moveTo>
                    <a:lnTo>
                      <a:pt x="0" y="194"/>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6404550" y="4243125"/>
                <a:ext cx="6225" cy="6225"/>
              </a:xfrm>
              <a:custGeom>
                <a:avLst/>
                <a:gdLst/>
                <a:ahLst/>
                <a:cxnLst/>
                <a:rect l="l" t="t" r="r" b="b"/>
                <a:pathLst>
                  <a:path w="249" h="249" extrusionOk="0">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6418325" y="4225200"/>
                <a:ext cx="11750" cy="7625"/>
              </a:xfrm>
              <a:custGeom>
                <a:avLst/>
                <a:gdLst/>
                <a:ahLst/>
                <a:cxnLst/>
                <a:rect l="l" t="t" r="r" b="b"/>
                <a:pathLst>
                  <a:path w="470" h="305" extrusionOk="0">
                    <a:moveTo>
                      <a:pt x="414" y="1"/>
                    </a:moveTo>
                    <a:lnTo>
                      <a:pt x="249" y="166"/>
                    </a:lnTo>
                    <a:lnTo>
                      <a:pt x="221" y="139"/>
                    </a:lnTo>
                    <a:lnTo>
                      <a:pt x="1" y="249"/>
                    </a:lnTo>
                    <a:lnTo>
                      <a:pt x="28" y="304"/>
                    </a:lnTo>
                    <a:lnTo>
                      <a:pt x="249" y="194"/>
                    </a:lnTo>
                    <a:lnTo>
                      <a:pt x="276" y="249"/>
                    </a:lnTo>
                    <a:lnTo>
                      <a:pt x="469" y="56"/>
                    </a:lnTo>
                    <a:lnTo>
                      <a:pt x="41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8"/>
              <p:cNvSpPr/>
              <p:nvPr/>
            </p:nvSpPr>
            <p:spPr>
              <a:xfrm>
                <a:off x="6443125" y="4207300"/>
                <a:ext cx="6225" cy="6225"/>
              </a:xfrm>
              <a:custGeom>
                <a:avLst/>
                <a:gdLst/>
                <a:ahLst/>
                <a:cxnLst/>
                <a:rect l="l" t="t" r="r" b="b"/>
                <a:pathLst>
                  <a:path w="249" h="249" extrusionOk="0">
                    <a:moveTo>
                      <a:pt x="194" y="1"/>
                    </a:moveTo>
                    <a:lnTo>
                      <a:pt x="1" y="193"/>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8"/>
              <p:cNvSpPr/>
              <p:nvPr/>
            </p:nvSpPr>
            <p:spPr>
              <a:xfrm>
                <a:off x="6463100" y="419007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8"/>
              <p:cNvSpPr/>
              <p:nvPr/>
            </p:nvSpPr>
            <p:spPr>
              <a:xfrm>
                <a:off x="6483100" y="4172850"/>
                <a:ext cx="6200" cy="5550"/>
              </a:xfrm>
              <a:custGeom>
                <a:avLst/>
                <a:gdLst/>
                <a:ahLst/>
                <a:cxnLst/>
                <a:rect l="l" t="t" r="r" b="b"/>
                <a:pathLst>
                  <a:path w="248"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8"/>
              <p:cNvSpPr/>
              <p:nvPr/>
            </p:nvSpPr>
            <p:spPr>
              <a:xfrm>
                <a:off x="6503075" y="4156325"/>
                <a:ext cx="6225" cy="5525"/>
              </a:xfrm>
              <a:custGeom>
                <a:avLst/>
                <a:gdLst/>
                <a:ahLst/>
                <a:cxnLst/>
                <a:rect l="l" t="t" r="r" b="b"/>
                <a:pathLst>
                  <a:path w="249" h="221" extrusionOk="0">
                    <a:moveTo>
                      <a:pt x="221" y="1"/>
                    </a:moveTo>
                    <a:lnTo>
                      <a:pt x="0" y="166"/>
                    </a:lnTo>
                    <a:lnTo>
                      <a:pt x="55"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8"/>
              <p:cNvSpPr/>
              <p:nvPr/>
            </p:nvSpPr>
            <p:spPr>
              <a:xfrm>
                <a:off x="6524425" y="4141850"/>
                <a:ext cx="6900" cy="4850"/>
              </a:xfrm>
              <a:custGeom>
                <a:avLst/>
                <a:gdLst/>
                <a:ahLst/>
                <a:cxnLst/>
                <a:rect l="l" t="t" r="r" b="b"/>
                <a:pathLst>
                  <a:path w="276" h="194" extrusionOk="0">
                    <a:moveTo>
                      <a:pt x="221" y="1"/>
                    </a:moveTo>
                    <a:lnTo>
                      <a:pt x="110" y="56"/>
                    </a:lnTo>
                    <a:lnTo>
                      <a:pt x="0" y="139"/>
                    </a:lnTo>
                    <a:lnTo>
                      <a:pt x="55" y="194"/>
                    </a:lnTo>
                    <a:lnTo>
                      <a:pt x="166" y="139"/>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8"/>
              <p:cNvSpPr/>
              <p:nvPr/>
            </p:nvSpPr>
            <p:spPr>
              <a:xfrm>
                <a:off x="5839000" y="4481475"/>
                <a:ext cx="2100" cy="3450"/>
              </a:xfrm>
              <a:custGeom>
                <a:avLst/>
                <a:gdLst/>
                <a:ahLst/>
                <a:cxnLst/>
                <a:rect l="l" t="t" r="r" b="b"/>
                <a:pathLst>
                  <a:path w="84" h="138"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8"/>
              <p:cNvSpPr/>
              <p:nvPr/>
            </p:nvSpPr>
            <p:spPr>
              <a:xfrm>
                <a:off x="5860375" y="4483525"/>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8"/>
              <p:cNvSpPr/>
              <p:nvPr/>
            </p:nvSpPr>
            <p:spPr>
              <a:xfrm>
                <a:off x="5912725" y="4486300"/>
                <a:ext cx="6900" cy="2775"/>
              </a:xfrm>
              <a:custGeom>
                <a:avLst/>
                <a:gdLst/>
                <a:ahLst/>
                <a:cxnLst/>
                <a:rect l="l" t="t" r="r" b="b"/>
                <a:pathLst>
                  <a:path w="276" h="111" extrusionOk="0">
                    <a:moveTo>
                      <a:pt x="0" y="0"/>
                    </a:moveTo>
                    <a:lnTo>
                      <a:pt x="0" y="110"/>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8"/>
              <p:cNvSpPr/>
              <p:nvPr/>
            </p:nvSpPr>
            <p:spPr>
              <a:xfrm>
                <a:off x="5938900" y="4486975"/>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8"/>
              <p:cNvSpPr/>
              <p:nvPr/>
            </p:nvSpPr>
            <p:spPr>
              <a:xfrm>
                <a:off x="5965075" y="4486300"/>
                <a:ext cx="6900" cy="2775"/>
              </a:xfrm>
              <a:custGeom>
                <a:avLst/>
                <a:gdLst/>
                <a:ahLst/>
                <a:cxnLst/>
                <a:rect l="l" t="t" r="r" b="b"/>
                <a:pathLst>
                  <a:path w="276" h="111" extrusionOk="0">
                    <a:moveTo>
                      <a:pt x="0" y="0"/>
                    </a:moveTo>
                    <a:lnTo>
                      <a:pt x="0"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8"/>
              <p:cNvSpPr/>
              <p:nvPr/>
            </p:nvSpPr>
            <p:spPr>
              <a:xfrm>
                <a:off x="5991250" y="4484900"/>
                <a:ext cx="6900" cy="2800"/>
              </a:xfrm>
              <a:custGeom>
                <a:avLst/>
                <a:gdLst/>
                <a:ahLst/>
                <a:cxnLst/>
                <a:rect l="l" t="t" r="r" b="b"/>
                <a:pathLst>
                  <a:path w="276" h="112" extrusionOk="0">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8"/>
              <p:cNvSpPr/>
              <p:nvPr/>
            </p:nvSpPr>
            <p:spPr>
              <a:xfrm>
                <a:off x="6017425" y="4482850"/>
                <a:ext cx="6900" cy="2775"/>
              </a:xfrm>
              <a:custGeom>
                <a:avLst/>
                <a:gdLst/>
                <a:ahLst/>
                <a:cxnLst/>
                <a:rect l="l" t="t" r="r" b="b"/>
                <a:pathLst>
                  <a:path w="276" h="111" extrusionOk="0">
                    <a:moveTo>
                      <a:pt x="248" y="0"/>
                    </a:moveTo>
                    <a:lnTo>
                      <a:pt x="0" y="28"/>
                    </a:lnTo>
                    <a:lnTo>
                      <a:pt x="0" y="110"/>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8"/>
              <p:cNvSpPr/>
              <p:nvPr/>
            </p:nvSpPr>
            <p:spPr>
              <a:xfrm>
                <a:off x="6043600" y="4480100"/>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8"/>
              <p:cNvSpPr/>
              <p:nvPr/>
            </p:nvSpPr>
            <p:spPr>
              <a:xfrm>
                <a:off x="6069775" y="4476650"/>
                <a:ext cx="6225" cy="3475"/>
              </a:xfrm>
              <a:custGeom>
                <a:avLst/>
                <a:gdLst/>
                <a:ahLst/>
                <a:cxnLst/>
                <a:rect l="l" t="t" r="r" b="b"/>
                <a:pathLst>
                  <a:path w="249" h="139" extrusionOk="0">
                    <a:moveTo>
                      <a:pt x="248" y="0"/>
                    </a:moveTo>
                    <a:lnTo>
                      <a:pt x="1" y="28"/>
                    </a:lnTo>
                    <a:lnTo>
                      <a:pt x="1" y="138"/>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8"/>
              <p:cNvSpPr/>
              <p:nvPr/>
            </p:nvSpPr>
            <p:spPr>
              <a:xfrm>
                <a:off x="6095275" y="4471825"/>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8"/>
              <p:cNvSpPr/>
              <p:nvPr/>
            </p:nvSpPr>
            <p:spPr>
              <a:xfrm>
                <a:off x="6120750" y="446562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8"/>
              <p:cNvSpPr/>
              <p:nvPr/>
            </p:nvSpPr>
            <p:spPr>
              <a:xfrm>
                <a:off x="6145550" y="44573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8"/>
              <p:cNvSpPr/>
              <p:nvPr/>
            </p:nvSpPr>
            <p:spPr>
              <a:xfrm>
                <a:off x="6169650" y="4447700"/>
                <a:ext cx="7600" cy="4850"/>
              </a:xfrm>
              <a:custGeom>
                <a:avLst/>
                <a:gdLst/>
                <a:ahLst/>
                <a:cxnLst/>
                <a:rect l="l" t="t" r="r" b="b"/>
                <a:pathLst>
                  <a:path w="304" h="194" extrusionOk="0">
                    <a:moveTo>
                      <a:pt x="249" y="1"/>
                    </a:moveTo>
                    <a:lnTo>
                      <a:pt x="1" y="84"/>
                    </a:lnTo>
                    <a:lnTo>
                      <a:pt x="56" y="194"/>
                    </a:lnTo>
                    <a:lnTo>
                      <a:pt x="304"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8"/>
              <p:cNvSpPr/>
              <p:nvPr/>
            </p:nvSpPr>
            <p:spPr>
              <a:xfrm>
                <a:off x="6193775" y="4436000"/>
                <a:ext cx="6900" cy="5525"/>
              </a:xfrm>
              <a:custGeom>
                <a:avLst/>
                <a:gdLst/>
                <a:ahLst/>
                <a:cxnLst/>
                <a:rect l="l" t="t" r="r" b="b"/>
                <a:pathLst>
                  <a:path w="276" h="221" extrusionOk="0">
                    <a:moveTo>
                      <a:pt x="221" y="1"/>
                    </a:moveTo>
                    <a:lnTo>
                      <a:pt x="0"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8"/>
              <p:cNvSpPr/>
              <p:nvPr/>
            </p:nvSpPr>
            <p:spPr>
              <a:xfrm>
                <a:off x="6216500" y="442360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8"/>
              <p:cNvSpPr/>
              <p:nvPr/>
            </p:nvSpPr>
            <p:spPr>
              <a:xfrm>
                <a:off x="6239225" y="44098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8"/>
              <p:cNvSpPr/>
              <p:nvPr/>
            </p:nvSpPr>
            <p:spPr>
              <a:xfrm>
                <a:off x="6261275" y="439535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8"/>
              <p:cNvSpPr/>
              <p:nvPr/>
            </p:nvSpPr>
            <p:spPr>
              <a:xfrm>
                <a:off x="6282625" y="437952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8"/>
              <p:cNvSpPr/>
              <p:nvPr/>
            </p:nvSpPr>
            <p:spPr>
              <a:xfrm>
                <a:off x="6301225" y="4363675"/>
                <a:ext cx="8300" cy="6900"/>
              </a:xfrm>
              <a:custGeom>
                <a:avLst/>
                <a:gdLst/>
                <a:ahLst/>
                <a:cxnLst/>
                <a:rect l="l" t="t" r="r" b="b"/>
                <a:pathLst>
                  <a:path w="332" h="276" extrusionOk="0">
                    <a:moveTo>
                      <a:pt x="276" y="0"/>
                    </a:moveTo>
                    <a:lnTo>
                      <a:pt x="221" y="55"/>
                    </a:lnTo>
                    <a:lnTo>
                      <a:pt x="166" y="28"/>
                    </a:lnTo>
                    <a:lnTo>
                      <a:pt x="1" y="221"/>
                    </a:lnTo>
                    <a:lnTo>
                      <a:pt x="56" y="276"/>
                    </a:lnTo>
                    <a:lnTo>
                      <a:pt x="111" y="221"/>
                    </a:lnTo>
                    <a:lnTo>
                      <a:pt x="138" y="221"/>
                    </a:lnTo>
                    <a:lnTo>
                      <a:pt x="331" y="55"/>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8"/>
              <p:cNvSpPr/>
              <p:nvPr/>
            </p:nvSpPr>
            <p:spPr>
              <a:xfrm>
                <a:off x="6323275" y="43471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8"/>
              <p:cNvSpPr/>
              <p:nvPr/>
            </p:nvSpPr>
            <p:spPr>
              <a:xfrm>
                <a:off x="6343250" y="4330600"/>
                <a:ext cx="6925" cy="5550"/>
              </a:xfrm>
              <a:custGeom>
                <a:avLst/>
                <a:gdLst/>
                <a:ahLst/>
                <a:cxnLst/>
                <a:rect l="l" t="t" r="r" b="b"/>
                <a:pathLst>
                  <a:path w="277" h="222" extrusionOk="0">
                    <a:moveTo>
                      <a:pt x="193" y="1"/>
                    </a:moveTo>
                    <a:lnTo>
                      <a:pt x="1" y="166"/>
                    </a:lnTo>
                    <a:lnTo>
                      <a:pt x="56" y="221"/>
                    </a:lnTo>
                    <a:lnTo>
                      <a:pt x="276"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8"/>
              <p:cNvSpPr/>
              <p:nvPr/>
            </p:nvSpPr>
            <p:spPr>
              <a:xfrm>
                <a:off x="6362550" y="43127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8"/>
              <p:cNvSpPr/>
              <p:nvPr/>
            </p:nvSpPr>
            <p:spPr>
              <a:xfrm>
                <a:off x="6382525" y="429547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8"/>
              <p:cNvSpPr/>
              <p:nvPr/>
            </p:nvSpPr>
            <p:spPr>
              <a:xfrm>
                <a:off x="6401800" y="4277575"/>
                <a:ext cx="6225" cy="5525"/>
              </a:xfrm>
              <a:custGeom>
                <a:avLst/>
                <a:gdLst/>
                <a:ahLst/>
                <a:cxnLst/>
                <a:rect l="l" t="t" r="r" b="b"/>
                <a:pathLst>
                  <a:path w="249" h="221" extrusionOk="0">
                    <a:moveTo>
                      <a:pt x="193" y="0"/>
                    </a:moveTo>
                    <a:lnTo>
                      <a:pt x="1" y="165"/>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8"/>
              <p:cNvSpPr/>
              <p:nvPr/>
            </p:nvSpPr>
            <p:spPr>
              <a:xfrm>
                <a:off x="6421100" y="42596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8"/>
              <p:cNvSpPr/>
              <p:nvPr/>
            </p:nvSpPr>
            <p:spPr>
              <a:xfrm>
                <a:off x="64410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8"/>
              <p:cNvSpPr/>
              <p:nvPr/>
            </p:nvSpPr>
            <p:spPr>
              <a:xfrm>
                <a:off x="6460350" y="42252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8"/>
              <p:cNvSpPr/>
              <p:nvPr/>
            </p:nvSpPr>
            <p:spPr>
              <a:xfrm>
                <a:off x="6480325" y="42080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8"/>
              <p:cNvSpPr/>
              <p:nvPr/>
            </p:nvSpPr>
            <p:spPr>
              <a:xfrm>
                <a:off x="6501000" y="4192150"/>
                <a:ext cx="6225" cy="4850"/>
              </a:xfrm>
              <a:custGeom>
                <a:avLst/>
                <a:gdLst/>
                <a:ahLst/>
                <a:cxnLst/>
                <a:rect l="l" t="t" r="r" b="b"/>
                <a:pathLst>
                  <a:path w="249" h="194" extrusionOk="0">
                    <a:moveTo>
                      <a:pt x="221" y="0"/>
                    </a:moveTo>
                    <a:lnTo>
                      <a:pt x="0" y="138"/>
                    </a:lnTo>
                    <a:lnTo>
                      <a:pt x="56"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8"/>
              <p:cNvSpPr/>
              <p:nvPr/>
            </p:nvSpPr>
            <p:spPr>
              <a:xfrm>
                <a:off x="6522350" y="4177000"/>
                <a:ext cx="6925" cy="4850"/>
              </a:xfrm>
              <a:custGeom>
                <a:avLst/>
                <a:gdLst/>
                <a:ahLst/>
                <a:cxnLst/>
                <a:rect l="l" t="t" r="r" b="b"/>
                <a:pathLst>
                  <a:path w="277" h="194" extrusionOk="0">
                    <a:moveTo>
                      <a:pt x="249" y="0"/>
                    </a:moveTo>
                    <a:lnTo>
                      <a:pt x="111" y="83"/>
                    </a:lnTo>
                    <a:lnTo>
                      <a:pt x="1" y="138"/>
                    </a:lnTo>
                    <a:lnTo>
                      <a:pt x="56" y="193"/>
                    </a:lnTo>
                    <a:lnTo>
                      <a:pt x="166" y="138"/>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8"/>
              <p:cNvSpPr/>
              <p:nvPr/>
            </p:nvSpPr>
            <p:spPr>
              <a:xfrm>
                <a:off x="5881725" y="451385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8"/>
              <p:cNvSpPr/>
              <p:nvPr/>
            </p:nvSpPr>
            <p:spPr>
              <a:xfrm>
                <a:off x="5907900" y="4515225"/>
                <a:ext cx="6900" cy="2775"/>
              </a:xfrm>
              <a:custGeom>
                <a:avLst/>
                <a:gdLst/>
                <a:ahLst/>
                <a:cxnLst/>
                <a:rect l="l" t="t" r="r" b="b"/>
                <a:pathLst>
                  <a:path w="276" h="111" extrusionOk="0">
                    <a:moveTo>
                      <a:pt x="28" y="0"/>
                    </a:moveTo>
                    <a:lnTo>
                      <a:pt x="0"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8"/>
              <p:cNvSpPr/>
              <p:nvPr/>
            </p:nvSpPr>
            <p:spPr>
              <a:xfrm>
                <a:off x="5934750" y="45159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8"/>
              <p:cNvSpPr/>
              <p:nvPr/>
            </p:nvSpPr>
            <p:spPr>
              <a:xfrm>
                <a:off x="5960925" y="45152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8"/>
              <p:cNvSpPr/>
              <p:nvPr/>
            </p:nvSpPr>
            <p:spPr>
              <a:xfrm>
                <a:off x="5986425" y="4514525"/>
                <a:ext cx="6900" cy="2775"/>
              </a:xfrm>
              <a:custGeom>
                <a:avLst/>
                <a:gdLst/>
                <a:ahLst/>
                <a:cxnLst/>
                <a:rect l="l" t="t" r="r" b="b"/>
                <a:pathLst>
                  <a:path w="276" h="111" extrusionOk="0">
                    <a:moveTo>
                      <a:pt x="0" y="1"/>
                    </a:move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8"/>
              <p:cNvSpPr/>
              <p:nvPr/>
            </p:nvSpPr>
            <p:spPr>
              <a:xfrm>
                <a:off x="6012600" y="45124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8"/>
              <p:cNvSpPr/>
              <p:nvPr/>
            </p:nvSpPr>
            <p:spPr>
              <a:xfrm>
                <a:off x="6038775" y="45104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8"/>
              <p:cNvSpPr/>
              <p:nvPr/>
            </p:nvSpPr>
            <p:spPr>
              <a:xfrm>
                <a:off x="6064950" y="450695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8"/>
              <p:cNvSpPr/>
              <p:nvPr/>
            </p:nvSpPr>
            <p:spPr>
              <a:xfrm>
                <a:off x="6090450" y="4502825"/>
                <a:ext cx="7600" cy="3475"/>
              </a:xfrm>
              <a:custGeom>
                <a:avLst/>
                <a:gdLst/>
                <a:ahLst/>
                <a:cxnLst/>
                <a:rect l="l" t="t" r="r" b="b"/>
                <a:pathLst>
                  <a:path w="304" h="139" extrusionOk="0">
                    <a:moveTo>
                      <a:pt x="276" y="0"/>
                    </a:moveTo>
                    <a:lnTo>
                      <a:pt x="0" y="55"/>
                    </a:lnTo>
                    <a:lnTo>
                      <a:pt x="28" y="138"/>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8"/>
              <p:cNvSpPr/>
              <p:nvPr/>
            </p:nvSpPr>
            <p:spPr>
              <a:xfrm>
                <a:off x="6115925" y="4496625"/>
                <a:ext cx="7600" cy="4150"/>
              </a:xfrm>
              <a:custGeom>
                <a:avLst/>
                <a:gdLst/>
                <a:ahLst/>
                <a:cxnLst/>
                <a:rect l="l" t="t" r="r" b="b"/>
                <a:pathLst>
                  <a:path w="304" h="166" extrusionOk="0">
                    <a:moveTo>
                      <a:pt x="276" y="0"/>
                    </a:moveTo>
                    <a:lnTo>
                      <a:pt x="1" y="55"/>
                    </a:lnTo>
                    <a:lnTo>
                      <a:pt x="28" y="166"/>
                    </a:lnTo>
                    <a:lnTo>
                      <a:pt x="304"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8"/>
              <p:cNvSpPr/>
              <p:nvPr/>
            </p:nvSpPr>
            <p:spPr>
              <a:xfrm>
                <a:off x="6141425" y="448905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8"/>
              <p:cNvSpPr/>
              <p:nvPr/>
            </p:nvSpPr>
            <p:spPr>
              <a:xfrm>
                <a:off x="6165525" y="4479400"/>
                <a:ext cx="6925" cy="4850"/>
              </a:xfrm>
              <a:custGeom>
                <a:avLst/>
                <a:gdLst/>
                <a:ahLst/>
                <a:cxnLst/>
                <a:rect l="l" t="t" r="r" b="b"/>
                <a:pathLst>
                  <a:path w="277" h="194" extrusionOk="0">
                    <a:moveTo>
                      <a:pt x="249" y="0"/>
                    </a:moveTo>
                    <a:lnTo>
                      <a:pt x="1" y="83"/>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8"/>
              <p:cNvSpPr/>
              <p:nvPr/>
            </p:nvSpPr>
            <p:spPr>
              <a:xfrm>
                <a:off x="6189625" y="44683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6213050" y="4455975"/>
                <a:ext cx="6925" cy="5550"/>
              </a:xfrm>
              <a:custGeom>
                <a:avLst/>
                <a:gdLst/>
                <a:ahLst/>
                <a:cxnLst/>
                <a:rect l="l" t="t" r="r" b="b"/>
                <a:pathLst>
                  <a:path w="277" h="222" extrusionOk="0">
                    <a:moveTo>
                      <a:pt x="221" y="1"/>
                    </a:moveTo>
                    <a:lnTo>
                      <a:pt x="1" y="138"/>
                    </a:lnTo>
                    <a:lnTo>
                      <a:pt x="28"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6235100" y="4442200"/>
                <a:ext cx="6925" cy="5525"/>
              </a:xfrm>
              <a:custGeom>
                <a:avLst/>
                <a:gdLst/>
                <a:ahLst/>
                <a:cxnLst/>
                <a:rect l="l" t="t" r="r" b="b"/>
                <a:pathLst>
                  <a:path w="277" h="221"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6257150" y="4428425"/>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278500" y="4412575"/>
                <a:ext cx="6900" cy="6225"/>
              </a:xfrm>
              <a:custGeom>
                <a:avLst/>
                <a:gdLst/>
                <a:ahLst/>
                <a:cxnLst/>
                <a:rect l="l" t="t" r="r" b="b"/>
                <a:pathLst>
                  <a:path w="276" h="249" extrusionOk="0">
                    <a:moveTo>
                      <a:pt x="221" y="1"/>
                    </a:moveTo>
                    <a:lnTo>
                      <a:pt x="0"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6299850" y="4396725"/>
                <a:ext cx="6225" cy="6225"/>
              </a:xfrm>
              <a:custGeom>
                <a:avLst/>
                <a:gdLst/>
                <a:ahLst/>
                <a:cxnLst/>
                <a:rect l="l" t="t" r="r" b="b"/>
                <a:pathLst>
                  <a:path w="249" h="249" extrusionOk="0">
                    <a:moveTo>
                      <a:pt x="193" y="1"/>
                    </a:moveTo>
                    <a:lnTo>
                      <a:pt x="1" y="166"/>
                    </a:lnTo>
                    <a:lnTo>
                      <a:pt x="56" y="249"/>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6315700" y="4380200"/>
                <a:ext cx="11050" cy="8300"/>
              </a:xfrm>
              <a:custGeom>
                <a:avLst/>
                <a:gdLst/>
                <a:ahLst/>
                <a:cxnLst/>
                <a:rect l="l" t="t" r="r" b="b"/>
                <a:pathLst>
                  <a:path w="442" h="332" extrusionOk="0">
                    <a:moveTo>
                      <a:pt x="386" y="1"/>
                    </a:moveTo>
                    <a:lnTo>
                      <a:pt x="221" y="138"/>
                    </a:lnTo>
                    <a:lnTo>
                      <a:pt x="166" y="83"/>
                    </a:lnTo>
                    <a:lnTo>
                      <a:pt x="0" y="276"/>
                    </a:lnTo>
                    <a:lnTo>
                      <a:pt x="55" y="331"/>
                    </a:lnTo>
                    <a:lnTo>
                      <a:pt x="193" y="194"/>
                    </a:lnTo>
                    <a:lnTo>
                      <a:pt x="221" y="249"/>
                    </a:lnTo>
                    <a:lnTo>
                      <a:pt x="441" y="83"/>
                    </a:lnTo>
                    <a:lnTo>
                      <a:pt x="3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6340500" y="436367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6359775" y="4346450"/>
                <a:ext cx="6225" cy="6225"/>
              </a:xfrm>
              <a:custGeom>
                <a:avLst/>
                <a:gdLst/>
                <a:ahLst/>
                <a:cxnLst/>
                <a:rect l="l" t="t" r="r" b="b"/>
                <a:pathLst>
                  <a:path w="249" h="249" extrusionOk="0">
                    <a:moveTo>
                      <a:pt x="194" y="0"/>
                    </a:moveTo>
                    <a:lnTo>
                      <a:pt x="1" y="166"/>
                    </a:lnTo>
                    <a:lnTo>
                      <a:pt x="56" y="248"/>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6379075" y="43292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6399050" y="4311325"/>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6419025" y="4294100"/>
                <a:ext cx="6225" cy="5525"/>
              </a:xfrm>
              <a:custGeom>
                <a:avLst/>
                <a:gdLst/>
                <a:ahLst/>
                <a:cxnLst/>
                <a:rect l="l" t="t" r="r" b="b"/>
                <a:pathLst>
                  <a:path w="249" h="221" extrusionOk="0">
                    <a:moveTo>
                      <a:pt x="193" y="0"/>
                    </a:moveTo>
                    <a:lnTo>
                      <a:pt x="0" y="166"/>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6438300" y="42768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6458300" y="4259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6478275" y="4243125"/>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6498925" y="4227275"/>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6520275" y="4212125"/>
                <a:ext cx="6925" cy="5525"/>
              </a:xfrm>
              <a:custGeom>
                <a:avLst/>
                <a:gdLst/>
                <a:ahLst/>
                <a:cxnLst/>
                <a:rect l="l" t="t" r="r" b="b"/>
                <a:pathLst>
                  <a:path w="277" h="221" extrusionOk="0">
                    <a:moveTo>
                      <a:pt x="249" y="0"/>
                    </a:moveTo>
                    <a:lnTo>
                      <a:pt x="139" y="83"/>
                    </a:lnTo>
                    <a:lnTo>
                      <a:pt x="1" y="138"/>
                    </a:lnTo>
                    <a:lnTo>
                      <a:pt x="56" y="221"/>
                    </a:lnTo>
                    <a:lnTo>
                      <a:pt x="166"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5851400" y="45400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5877575" y="45420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5903750" y="454347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5929950" y="4544150"/>
                <a:ext cx="6900" cy="2775"/>
              </a:xfrm>
              <a:custGeom>
                <a:avLst/>
                <a:gdLst/>
                <a:ahLst/>
                <a:cxnLst/>
                <a:rect l="l" t="t" r="r" b="b"/>
                <a:pathLst>
                  <a:path w="276"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5956125" y="4544150"/>
                <a:ext cx="6900" cy="2775"/>
              </a:xfrm>
              <a:custGeom>
                <a:avLst/>
                <a:gdLst/>
                <a:ahLst/>
                <a:cxnLst/>
                <a:rect l="l" t="t" r="r" b="b"/>
                <a:pathLst>
                  <a:path w="276" h="111" extrusionOk="0">
                    <a:moveTo>
                      <a:pt x="276" y="1"/>
                    </a:moveTo>
                    <a:lnTo>
                      <a:pt x="0" y="28"/>
                    </a:ln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5982300" y="454347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6008475" y="4542075"/>
                <a:ext cx="6900" cy="3475"/>
              </a:xfrm>
              <a:custGeom>
                <a:avLst/>
                <a:gdLst/>
                <a:ahLst/>
                <a:cxnLst/>
                <a:rect l="l" t="t" r="r" b="b"/>
                <a:pathLst>
                  <a:path w="276" h="139" extrusionOk="0">
                    <a:moveTo>
                      <a:pt x="248" y="1"/>
                    </a:moveTo>
                    <a:lnTo>
                      <a:pt x="0" y="28"/>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6034650" y="4540025"/>
                <a:ext cx="6900" cy="3450"/>
              </a:xfrm>
              <a:custGeom>
                <a:avLst/>
                <a:gdLst/>
                <a:ahLst/>
                <a:cxnLst/>
                <a:rect l="l" t="t" r="r" b="b"/>
                <a:pathLst>
                  <a:path w="276" h="138" extrusionOk="0">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6060125" y="4537275"/>
                <a:ext cx="6925" cy="3450"/>
              </a:xfrm>
              <a:custGeom>
                <a:avLst/>
                <a:gdLst/>
                <a:ahLst/>
                <a:cxnLst/>
                <a:rect l="l" t="t" r="r" b="b"/>
                <a:pathLst>
                  <a:path w="277" h="138" extrusionOk="0">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6086300" y="453312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6185500" y="4498000"/>
                <a:ext cx="6925" cy="6900"/>
              </a:xfrm>
              <a:custGeom>
                <a:avLst/>
                <a:gdLst/>
                <a:ahLst/>
                <a:cxnLst/>
                <a:rect l="l" t="t" r="r" b="b"/>
                <a:pathLst>
                  <a:path w="277" h="276" extrusionOk="0">
                    <a:moveTo>
                      <a:pt x="221" y="0"/>
                    </a:moveTo>
                    <a:lnTo>
                      <a:pt x="1" y="111"/>
                    </a:lnTo>
                    <a:lnTo>
                      <a:pt x="28" y="193"/>
                    </a:lnTo>
                    <a:lnTo>
                      <a:pt x="1" y="193"/>
                    </a:lnTo>
                    <a:lnTo>
                      <a:pt x="28" y="276"/>
                    </a:lnTo>
                    <a:lnTo>
                      <a:pt x="276" y="166"/>
                    </a:lnTo>
                    <a:lnTo>
                      <a:pt x="221" y="8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6208925" y="4488350"/>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231650" y="4475275"/>
                <a:ext cx="6925" cy="5525"/>
              </a:xfrm>
              <a:custGeom>
                <a:avLst/>
                <a:gdLst/>
                <a:ahLst/>
                <a:cxnLst/>
                <a:rect l="l" t="t" r="r" b="b"/>
                <a:pathLst>
                  <a:path w="277" h="221" extrusionOk="0">
                    <a:moveTo>
                      <a:pt x="221" y="0"/>
                    </a:moveTo>
                    <a:lnTo>
                      <a:pt x="1"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253700" y="4460800"/>
                <a:ext cx="6225" cy="5525"/>
              </a:xfrm>
              <a:custGeom>
                <a:avLst/>
                <a:gdLst/>
                <a:ahLst/>
                <a:cxnLst/>
                <a:rect l="l" t="t" r="r" b="b"/>
                <a:pathLst>
                  <a:path w="249" h="221" extrusionOk="0">
                    <a:moveTo>
                      <a:pt x="221" y="1"/>
                    </a:moveTo>
                    <a:lnTo>
                      <a:pt x="0" y="138"/>
                    </a:lnTo>
                    <a:lnTo>
                      <a:pt x="56" y="221"/>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6275050" y="4445650"/>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6296400" y="4430500"/>
                <a:ext cx="6225" cy="5525"/>
              </a:xfrm>
              <a:custGeom>
                <a:avLst/>
                <a:gdLst/>
                <a:ahLst/>
                <a:cxnLst/>
                <a:rect l="l" t="t" r="r" b="b"/>
                <a:pathLst>
                  <a:path w="249" h="221" extrusionOk="0">
                    <a:moveTo>
                      <a:pt x="194" y="0"/>
                    </a:moveTo>
                    <a:lnTo>
                      <a:pt x="1" y="138"/>
                    </a:lnTo>
                    <a:lnTo>
                      <a:pt x="28"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6313625" y="4413950"/>
                <a:ext cx="9675" cy="11050"/>
              </a:xfrm>
              <a:custGeom>
                <a:avLst/>
                <a:gdLst/>
                <a:ahLst/>
                <a:cxnLst/>
                <a:rect l="l" t="t" r="r" b="b"/>
                <a:pathLst>
                  <a:path w="387" h="442" extrusionOk="0">
                    <a:moveTo>
                      <a:pt x="331" y="1"/>
                    </a:moveTo>
                    <a:lnTo>
                      <a:pt x="111" y="166"/>
                    </a:lnTo>
                    <a:lnTo>
                      <a:pt x="166" y="221"/>
                    </a:lnTo>
                    <a:lnTo>
                      <a:pt x="1" y="387"/>
                    </a:lnTo>
                    <a:lnTo>
                      <a:pt x="56" y="442"/>
                    </a:lnTo>
                    <a:lnTo>
                      <a:pt x="221" y="276"/>
                    </a:lnTo>
                    <a:lnTo>
                      <a:pt x="194" y="221"/>
                    </a:lnTo>
                    <a:lnTo>
                      <a:pt x="386" y="83"/>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6337050" y="4397425"/>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6357025" y="4380200"/>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6377000" y="4362975"/>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6396300" y="4345750"/>
                <a:ext cx="6225" cy="6225"/>
              </a:xfrm>
              <a:custGeom>
                <a:avLst/>
                <a:gdLst/>
                <a:ahLst/>
                <a:cxnLst/>
                <a:rect l="l" t="t" r="r" b="b"/>
                <a:pathLst>
                  <a:path w="249" h="249" extrusionOk="0">
                    <a:moveTo>
                      <a:pt x="221" y="1"/>
                    </a:moveTo>
                    <a:lnTo>
                      <a:pt x="0" y="194"/>
                    </a:lnTo>
                    <a:lnTo>
                      <a:pt x="55" y="249"/>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6416275" y="4328550"/>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6436250" y="43113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6456225" y="429477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6476200" y="427825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6496875" y="4262400"/>
                <a:ext cx="6225" cy="5550"/>
              </a:xfrm>
              <a:custGeom>
                <a:avLst/>
                <a:gdLst/>
                <a:ahLst/>
                <a:cxnLst/>
                <a:rect l="l" t="t" r="r" b="b"/>
                <a:pathLst>
                  <a:path w="249" h="222" extrusionOk="0">
                    <a:moveTo>
                      <a:pt x="221" y="1"/>
                    </a:moveTo>
                    <a:lnTo>
                      <a:pt x="0" y="139"/>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6518900" y="4247950"/>
                <a:ext cx="6225" cy="4850"/>
              </a:xfrm>
              <a:custGeom>
                <a:avLst/>
                <a:gdLst/>
                <a:ahLst/>
                <a:cxnLst/>
                <a:rect l="l" t="t" r="r" b="b"/>
                <a:pathLst>
                  <a:path w="249" h="194" extrusionOk="0">
                    <a:moveTo>
                      <a:pt x="221" y="0"/>
                    </a:moveTo>
                    <a:lnTo>
                      <a:pt x="111" y="55"/>
                    </a:lnTo>
                    <a:lnTo>
                      <a:pt x="1" y="138"/>
                    </a:lnTo>
                    <a:lnTo>
                      <a:pt x="28" y="193"/>
                    </a:lnTo>
                    <a:lnTo>
                      <a:pt x="139" y="138"/>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5847275" y="4567575"/>
                <a:ext cx="6925" cy="3475"/>
              </a:xfrm>
              <a:custGeom>
                <a:avLst/>
                <a:gdLst/>
                <a:ahLst/>
                <a:cxnLst/>
                <a:rect l="l" t="t" r="r" b="b"/>
                <a:pathLst>
                  <a:path w="277" h="139" extrusionOk="0">
                    <a:moveTo>
                      <a:pt x="1" y="0"/>
                    </a:moveTo>
                    <a:lnTo>
                      <a:pt x="1" y="111"/>
                    </a:lnTo>
                    <a:lnTo>
                      <a:pt x="248"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5873450" y="4570325"/>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5899625" y="4572400"/>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5925800" y="4573075"/>
                <a:ext cx="6225" cy="2800"/>
              </a:xfrm>
              <a:custGeom>
                <a:avLst/>
                <a:gdLst/>
                <a:ahLst/>
                <a:cxnLst/>
                <a:rect l="l" t="t" r="r" b="b"/>
                <a:pathLst>
                  <a:path w="249" h="112"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5951975" y="457377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5977475" y="4573075"/>
                <a:ext cx="6900" cy="2800"/>
              </a:xfrm>
              <a:custGeom>
                <a:avLst/>
                <a:gdLst/>
                <a:ahLst/>
                <a:cxnLst/>
                <a:rect l="l" t="t" r="r" b="b"/>
                <a:pathLst>
                  <a:path w="276" h="112"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6003650" y="4572400"/>
                <a:ext cx="6900" cy="2775"/>
              </a:xfrm>
              <a:custGeom>
                <a:avLst/>
                <a:gdLst/>
                <a:ahLst/>
                <a:cxnLst/>
                <a:rect l="l" t="t" r="r" b="b"/>
                <a:pathLst>
                  <a:path w="276" h="111" extrusionOk="0">
                    <a:moveTo>
                      <a:pt x="0"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6180675" y="4532450"/>
                <a:ext cx="7600" cy="4850"/>
              </a:xfrm>
              <a:custGeom>
                <a:avLst/>
                <a:gdLst/>
                <a:ahLst/>
                <a:cxnLst/>
                <a:rect l="l" t="t" r="r" b="b"/>
                <a:pathLst>
                  <a:path w="304" h="194" extrusionOk="0">
                    <a:moveTo>
                      <a:pt x="249" y="0"/>
                    </a:moveTo>
                    <a:lnTo>
                      <a:pt x="111" y="55"/>
                    </a:lnTo>
                    <a:lnTo>
                      <a:pt x="28" y="110"/>
                    </a:lnTo>
                    <a:lnTo>
                      <a:pt x="1" y="110"/>
                    </a:lnTo>
                    <a:lnTo>
                      <a:pt x="56" y="193"/>
                    </a:lnTo>
                    <a:lnTo>
                      <a:pt x="304"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6203425" y="4520050"/>
                <a:ext cx="8275" cy="5525"/>
              </a:xfrm>
              <a:custGeom>
                <a:avLst/>
                <a:gdLst/>
                <a:ahLst/>
                <a:cxnLst/>
                <a:rect l="l" t="t" r="r" b="b"/>
                <a:pathLst>
                  <a:path w="331" h="221" extrusionOk="0">
                    <a:moveTo>
                      <a:pt x="193" y="0"/>
                    </a:moveTo>
                    <a:lnTo>
                      <a:pt x="0" y="138"/>
                    </a:lnTo>
                    <a:lnTo>
                      <a:pt x="28" y="193"/>
                    </a:lnTo>
                    <a:lnTo>
                      <a:pt x="55" y="165"/>
                    </a:lnTo>
                    <a:lnTo>
                      <a:pt x="83" y="221"/>
                    </a:lnTo>
                    <a:lnTo>
                      <a:pt x="331" y="110"/>
                    </a:lnTo>
                    <a:lnTo>
                      <a:pt x="276" y="2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6227525" y="450765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6249575" y="44938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6271600" y="447940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6292975" y="446355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6313625" y="44477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6333600" y="4431175"/>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6353575" y="441395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6373550" y="4397425"/>
                <a:ext cx="6925" cy="6225"/>
              </a:xfrm>
              <a:custGeom>
                <a:avLst/>
                <a:gdLst/>
                <a:ahLst/>
                <a:cxnLst/>
                <a:rect l="l" t="t" r="r" b="b"/>
                <a:pathLst>
                  <a:path w="277" h="249" extrusionOk="0">
                    <a:moveTo>
                      <a:pt x="221" y="1"/>
                    </a:moveTo>
                    <a:lnTo>
                      <a:pt x="1" y="166"/>
                    </a:lnTo>
                    <a:lnTo>
                      <a:pt x="56"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6393525" y="438020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6413525" y="4362975"/>
                <a:ext cx="6225" cy="6225"/>
              </a:xfrm>
              <a:custGeom>
                <a:avLst/>
                <a:gdLst/>
                <a:ahLst/>
                <a:cxnLst/>
                <a:rect l="l" t="t" r="r" b="b"/>
                <a:pathLst>
                  <a:path w="249" h="249" extrusionOk="0">
                    <a:moveTo>
                      <a:pt x="193" y="1"/>
                    </a:moveTo>
                    <a:lnTo>
                      <a:pt x="0" y="194"/>
                    </a:lnTo>
                    <a:lnTo>
                      <a:pt x="28"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6433500" y="4345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6453475" y="43292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6474125" y="43133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6494800" y="4297550"/>
                <a:ext cx="6225" cy="5525"/>
              </a:xfrm>
              <a:custGeom>
                <a:avLst/>
                <a:gdLst/>
                <a:ahLst/>
                <a:cxnLst/>
                <a:rect l="l" t="t" r="r" b="b"/>
                <a:pathLst>
                  <a:path w="249" h="221" extrusionOk="0">
                    <a:moveTo>
                      <a:pt x="221" y="0"/>
                    </a:moveTo>
                    <a:lnTo>
                      <a:pt x="0" y="138"/>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6516850" y="4283075"/>
                <a:ext cx="6225" cy="4850"/>
              </a:xfrm>
              <a:custGeom>
                <a:avLst/>
                <a:gdLst/>
                <a:ahLst/>
                <a:cxnLst/>
                <a:rect l="l" t="t" r="r" b="b"/>
                <a:pathLst>
                  <a:path w="249" h="194" extrusionOk="0">
                    <a:moveTo>
                      <a:pt x="221" y="1"/>
                    </a:moveTo>
                    <a:lnTo>
                      <a:pt x="110" y="83"/>
                    </a:lnTo>
                    <a:lnTo>
                      <a:pt x="0" y="138"/>
                    </a:lnTo>
                    <a:lnTo>
                      <a:pt x="28" y="193"/>
                    </a:lnTo>
                    <a:lnTo>
                      <a:pt x="138" y="138"/>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5842450" y="4595825"/>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5868625" y="4598575"/>
                <a:ext cx="6925" cy="3475"/>
              </a:xfrm>
              <a:custGeom>
                <a:avLst/>
                <a:gdLst/>
                <a:ahLst/>
                <a:cxnLst/>
                <a:rect l="l" t="t" r="r" b="b"/>
                <a:pathLst>
                  <a:path w="277" h="139" extrusionOk="0">
                    <a:moveTo>
                      <a:pt x="28" y="0"/>
                    </a:moveTo>
                    <a:lnTo>
                      <a:pt x="1" y="111"/>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5894800" y="4600650"/>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5920975" y="4602025"/>
                <a:ext cx="6925" cy="2775"/>
              </a:xfrm>
              <a:custGeom>
                <a:avLst/>
                <a:gdLst/>
                <a:ahLst/>
                <a:cxnLst/>
                <a:rect l="l" t="t" r="r" b="b"/>
                <a:pathLst>
                  <a:path w="277" h="111" extrusionOk="0">
                    <a:moveTo>
                      <a:pt x="1" y="0"/>
                    </a:moveTo>
                    <a:lnTo>
                      <a:pt x="1" y="110"/>
                    </a:lnTo>
                    <a:lnTo>
                      <a:pt x="249"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5947150" y="4602700"/>
                <a:ext cx="6925" cy="2775"/>
              </a:xfrm>
              <a:custGeom>
                <a:avLst/>
                <a:gdLst/>
                <a:ahLst/>
                <a:cxnLst/>
                <a:rect l="l" t="t" r="r" b="b"/>
                <a:pathLst>
                  <a:path w="277" h="111" extrusionOk="0">
                    <a:moveTo>
                      <a:pt x="1" y="1"/>
                    </a:moveTo>
                    <a:lnTo>
                      <a:pt x="1" y="111"/>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5973325" y="460270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6153125" y="4574450"/>
                <a:ext cx="6925" cy="6925"/>
              </a:xfrm>
              <a:custGeom>
                <a:avLst/>
                <a:gdLst/>
                <a:ahLst/>
                <a:cxnLst/>
                <a:rect l="l" t="t" r="r" b="b"/>
                <a:pathLst>
                  <a:path w="277" h="277" extrusionOk="0">
                    <a:moveTo>
                      <a:pt x="221" y="1"/>
                    </a:moveTo>
                    <a:lnTo>
                      <a:pt x="1" y="84"/>
                    </a:lnTo>
                    <a:lnTo>
                      <a:pt x="28" y="166"/>
                    </a:lnTo>
                    <a:lnTo>
                      <a:pt x="1" y="194"/>
                    </a:lnTo>
                    <a:lnTo>
                      <a:pt x="28" y="276"/>
                    </a:lnTo>
                    <a:lnTo>
                      <a:pt x="249" y="194"/>
                    </a:lnTo>
                    <a:lnTo>
                      <a:pt x="221" y="11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6176550" y="4564125"/>
                <a:ext cx="7600" cy="7600"/>
              </a:xfrm>
              <a:custGeom>
                <a:avLst/>
                <a:gdLst/>
                <a:ahLst/>
                <a:cxnLst/>
                <a:rect l="l" t="t" r="r" b="b"/>
                <a:pathLst>
                  <a:path w="304" h="304" extrusionOk="0">
                    <a:moveTo>
                      <a:pt x="248" y="1"/>
                    </a:moveTo>
                    <a:lnTo>
                      <a:pt x="28" y="111"/>
                    </a:lnTo>
                    <a:lnTo>
                      <a:pt x="56" y="194"/>
                    </a:lnTo>
                    <a:lnTo>
                      <a:pt x="0" y="221"/>
                    </a:lnTo>
                    <a:lnTo>
                      <a:pt x="28" y="304"/>
                    </a:lnTo>
                    <a:lnTo>
                      <a:pt x="276" y="194"/>
                    </a:lnTo>
                    <a:lnTo>
                      <a:pt x="248" y="111"/>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6199275" y="4553100"/>
                <a:ext cx="8300" cy="6225"/>
              </a:xfrm>
              <a:custGeom>
                <a:avLst/>
                <a:gdLst/>
                <a:ahLst/>
                <a:cxnLst/>
                <a:rect l="l" t="t" r="r" b="b"/>
                <a:pathLst>
                  <a:path w="332" h="249" extrusionOk="0">
                    <a:moveTo>
                      <a:pt x="276" y="1"/>
                    </a:moveTo>
                    <a:lnTo>
                      <a:pt x="56" y="111"/>
                    </a:lnTo>
                    <a:lnTo>
                      <a:pt x="56" y="139"/>
                    </a:lnTo>
                    <a:lnTo>
                      <a:pt x="1" y="194"/>
                    </a:lnTo>
                    <a:lnTo>
                      <a:pt x="28" y="249"/>
                    </a:lnTo>
                    <a:lnTo>
                      <a:pt x="249" y="139"/>
                    </a:lnTo>
                    <a:lnTo>
                      <a:pt x="249" y="111"/>
                    </a:lnTo>
                    <a:lnTo>
                      <a:pt x="331"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6246125" y="4526925"/>
                <a:ext cx="6900" cy="4850"/>
              </a:xfrm>
              <a:custGeom>
                <a:avLst/>
                <a:gdLst/>
                <a:ahLst/>
                <a:cxnLst/>
                <a:rect l="l" t="t" r="r" b="b"/>
                <a:pathLst>
                  <a:path w="276" h="194" extrusionOk="0">
                    <a:moveTo>
                      <a:pt x="221" y="1"/>
                    </a:moveTo>
                    <a:lnTo>
                      <a:pt x="0" y="138"/>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6267475" y="45124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6288825" y="4496625"/>
                <a:ext cx="6925" cy="6225"/>
              </a:xfrm>
              <a:custGeom>
                <a:avLst/>
                <a:gdLst/>
                <a:ahLst/>
                <a:cxnLst/>
                <a:rect l="l" t="t" r="r" b="b"/>
                <a:pathLst>
                  <a:path w="277" h="249" extrusionOk="0">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6310175" y="4481475"/>
                <a:ext cx="6225" cy="5525"/>
              </a:xfrm>
              <a:custGeom>
                <a:avLst/>
                <a:gdLst/>
                <a:ahLst/>
                <a:cxnLst/>
                <a:rect l="l" t="t" r="r" b="b"/>
                <a:pathLst>
                  <a:path w="249" h="221" extrusionOk="0">
                    <a:moveTo>
                      <a:pt x="194" y="0"/>
                    </a:moveTo>
                    <a:lnTo>
                      <a:pt x="1" y="138"/>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6330850" y="4464925"/>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6350825" y="444840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6370800" y="4431875"/>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6390775" y="44146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6411450" y="43974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6430725" y="4380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451400" y="4364350"/>
                <a:ext cx="6225" cy="5550"/>
              </a:xfrm>
              <a:custGeom>
                <a:avLst/>
                <a:gdLst/>
                <a:ahLst/>
                <a:cxnLst/>
                <a:rect l="l" t="t" r="r" b="b"/>
                <a:pathLst>
                  <a:path w="249" h="222" extrusionOk="0">
                    <a:moveTo>
                      <a:pt x="193" y="1"/>
                    </a:moveTo>
                    <a:lnTo>
                      <a:pt x="1" y="166"/>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472075" y="4347825"/>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6492725" y="4332675"/>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514775" y="4318200"/>
                <a:ext cx="6225" cy="4850"/>
              </a:xfrm>
              <a:custGeom>
                <a:avLst/>
                <a:gdLst/>
                <a:ahLst/>
                <a:cxnLst/>
                <a:rect l="l" t="t" r="r" b="b"/>
                <a:pathLst>
                  <a:path w="249" h="194" extrusionOk="0">
                    <a:moveTo>
                      <a:pt x="221" y="1"/>
                    </a:moveTo>
                    <a:lnTo>
                      <a:pt x="111" y="83"/>
                    </a:lnTo>
                    <a:lnTo>
                      <a:pt x="1" y="139"/>
                    </a:lnTo>
                    <a:lnTo>
                      <a:pt x="28" y="194"/>
                    </a:lnTo>
                    <a:lnTo>
                      <a:pt x="138" y="139"/>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5839000" y="4624050"/>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5864500" y="4626825"/>
                <a:ext cx="6900" cy="3450"/>
              </a:xfrm>
              <a:custGeom>
                <a:avLst/>
                <a:gdLst/>
                <a:ahLst/>
                <a:cxnLst/>
                <a:rect l="l" t="t" r="r" b="b"/>
                <a:pathLst>
                  <a:path w="276" h="138" extrusionOk="0">
                    <a:moveTo>
                      <a:pt x="0" y="0"/>
                    </a:moveTo>
                    <a:lnTo>
                      <a:pt x="0" y="110"/>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5890675" y="4629575"/>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5916150" y="463095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5942325" y="4632325"/>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047050" y="4628875"/>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073225" y="4625425"/>
                <a:ext cx="6225" cy="3475"/>
              </a:xfrm>
              <a:custGeom>
                <a:avLst/>
                <a:gdLst/>
                <a:ahLst/>
                <a:cxnLst/>
                <a:rect l="l" t="t" r="r" b="b"/>
                <a:pathLst>
                  <a:path w="249" h="139" extrusionOk="0">
                    <a:moveTo>
                      <a:pt x="248" y="1"/>
                    </a:moveTo>
                    <a:lnTo>
                      <a:pt x="0" y="29"/>
                    </a:lnTo>
                    <a:lnTo>
                      <a:pt x="0" y="139"/>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098700" y="4620625"/>
                <a:ext cx="6925" cy="4150"/>
              </a:xfrm>
              <a:custGeom>
                <a:avLst/>
                <a:gdLst/>
                <a:ahLst/>
                <a:cxnLst/>
                <a:rect l="l" t="t" r="r" b="b"/>
                <a:pathLst>
                  <a:path w="277" h="166" extrusionOk="0">
                    <a:moveTo>
                      <a:pt x="249" y="0"/>
                    </a:moveTo>
                    <a:lnTo>
                      <a:pt x="1" y="55"/>
                    </a:lnTo>
                    <a:lnTo>
                      <a:pt x="1" y="165"/>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6123500" y="4614425"/>
                <a:ext cx="6925" cy="4150"/>
              </a:xfrm>
              <a:custGeom>
                <a:avLst/>
                <a:gdLst/>
                <a:ahLst/>
                <a:cxnLst/>
                <a:rect l="l" t="t" r="r" b="b"/>
                <a:pathLst>
                  <a:path w="277" h="166" extrusionOk="0">
                    <a:moveTo>
                      <a:pt x="249" y="0"/>
                    </a:moveTo>
                    <a:lnTo>
                      <a:pt x="1" y="55"/>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6148300" y="4606150"/>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6173100" y="4596500"/>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6196525" y="4585475"/>
                <a:ext cx="6900" cy="4850"/>
              </a:xfrm>
              <a:custGeom>
                <a:avLst/>
                <a:gdLst/>
                <a:ahLst/>
                <a:cxnLst/>
                <a:rect l="l" t="t" r="r" b="b"/>
                <a:pathLst>
                  <a:path w="276" h="194" extrusionOk="0">
                    <a:moveTo>
                      <a:pt x="248" y="1"/>
                    </a:moveTo>
                    <a:lnTo>
                      <a:pt x="0" y="111"/>
                    </a:lnTo>
                    <a:lnTo>
                      <a:pt x="56" y="194"/>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6216500" y="4573075"/>
                <a:ext cx="9675" cy="7600"/>
              </a:xfrm>
              <a:custGeom>
                <a:avLst/>
                <a:gdLst/>
                <a:ahLst/>
                <a:cxnLst/>
                <a:rect l="l" t="t" r="r" b="b"/>
                <a:pathLst>
                  <a:path w="387" h="304" extrusionOk="0">
                    <a:moveTo>
                      <a:pt x="359" y="1"/>
                    </a:moveTo>
                    <a:lnTo>
                      <a:pt x="138" y="111"/>
                    </a:lnTo>
                    <a:lnTo>
                      <a:pt x="138" y="139"/>
                    </a:lnTo>
                    <a:lnTo>
                      <a:pt x="1" y="249"/>
                    </a:lnTo>
                    <a:lnTo>
                      <a:pt x="28" y="304"/>
                    </a:lnTo>
                    <a:lnTo>
                      <a:pt x="249" y="166"/>
                    </a:lnTo>
                    <a:lnTo>
                      <a:pt x="221" y="166"/>
                    </a:lnTo>
                    <a:lnTo>
                      <a:pt x="386" y="84"/>
                    </a:lnTo>
                    <a:lnTo>
                      <a:pt x="35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6242000" y="4559300"/>
                <a:ext cx="6900" cy="5550"/>
              </a:xfrm>
              <a:custGeom>
                <a:avLst/>
                <a:gdLst/>
                <a:ahLst/>
                <a:cxnLst/>
                <a:rect l="l" t="t" r="r" b="b"/>
                <a:pathLst>
                  <a:path w="276" h="222" extrusionOk="0">
                    <a:moveTo>
                      <a:pt x="220" y="1"/>
                    </a:moveTo>
                    <a:lnTo>
                      <a:pt x="0" y="139"/>
                    </a:lnTo>
                    <a:lnTo>
                      <a:pt x="55" y="221"/>
                    </a:lnTo>
                    <a:lnTo>
                      <a:pt x="276"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6264025" y="4545525"/>
                <a:ext cx="6925" cy="5550"/>
              </a:xfrm>
              <a:custGeom>
                <a:avLst/>
                <a:gdLst/>
                <a:ahLst/>
                <a:cxnLst/>
                <a:rect l="l" t="t" r="r" b="b"/>
                <a:pathLst>
                  <a:path w="277" h="222"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6285375" y="4530375"/>
                <a:ext cx="6925" cy="5525"/>
              </a:xfrm>
              <a:custGeom>
                <a:avLst/>
                <a:gdLst/>
                <a:ahLst/>
                <a:cxnLst/>
                <a:rect l="l" t="t" r="r" b="b"/>
                <a:pathLst>
                  <a:path w="277" h="221" extrusionOk="0">
                    <a:moveTo>
                      <a:pt x="221" y="0"/>
                    </a:moveTo>
                    <a:lnTo>
                      <a:pt x="1" y="138"/>
                    </a:lnTo>
                    <a:lnTo>
                      <a:pt x="56" y="221"/>
                    </a:lnTo>
                    <a:lnTo>
                      <a:pt x="277"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6306750" y="45145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6327400" y="4498675"/>
                <a:ext cx="6925" cy="6225"/>
              </a:xfrm>
              <a:custGeom>
                <a:avLst/>
                <a:gdLst/>
                <a:ahLst/>
                <a:cxnLst/>
                <a:rect l="l" t="t" r="r" b="b"/>
                <a:pathLst>
                  <a:path w="277" h="249" extrusionOk="0">
                    <a:moveTo>
                      <a:pt x="221" y="1"/>
                    </a:moveTo>
                    <a:lnTo>
                      <a:pt x="1" y="166"/>
                    </a:lnTo>
                    <a:lnTo>
                      <a:pt x="56" y="249"/>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6348075" y="4482150"/>
                <a:ext cx="6225" cy="6225"/>
              </a:xfrm>
              <a:custGeom>
                <a:avLst/>
                <a:gdLst/>
                <a:ahLst/>
                <a:cxnLst/>
                <a:rect l="l" t="t" r="r" b="b"/>
                <a:pathLst>
                  <a:path w="249" h="249" extrusionOk="0">
                    <a:moveTo>
                      <a:pt x="193" y="1"/>
                    </a:moveTo>
                    <a:lnTo>
                      <a:pt x="0" y="166"/>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6368050" y="4465625"/>
                <a:ext cx="6900" cy="5525"/>
              </a:xfrm>
              <a:custGeom>
                <a:avLst/>
                <a:gdLst/>
                <a:ahLst/>
                <a:cxnLst/>
                <a:rect l="l" t="t" r="r" b="b"/>
                <a:pathLst>
                  <a:path w="276" h="221" extrusionOk="0">
                    <a:moveTo>
                      <a:pt x="221" y="0"/>
                    </a:moveTo>
                    <a:lnTo>
                      <a:pt x="0" y="166"/>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6388025" y="4448400"/>
                <a:ext cx="6225" cy="6225"/>
              </a:xfrm>
              <a:custGeom>
                <a:avLst/>
                <a:gdLst/>
                <a:ahLst/>
                <a:cxnLst/>
                <a:rect l="l" t="t" r="r" b="b"/>
                <a:pathLst>
                  <a:path w="249" h="249" extrusionOk="0">
                    <a:moveTo>
                      <a:pt x="193" y="1"/>
                    </a:moveTo>
                    <a:lnTo>
                      <a:pt x="1" y="166"/>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6408000" y="443255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6428675" y="4415325"/>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6448650" y="4399500"/>
                <a:ext cx="6225" cy="5525"/>
              </a:xfrm>
              <a:custGeom>
                <a:avLst/>
                <a:gdLst/>
                <a:ahLst/>
                <a:cxnLst/>
                <a:rect l="l" t="t" r="r" b="b"/>
                <a:pathLst>
                  <a:path w="249" h="221" extrusionOk="0">
                    <a:moveTo>
                      <a:pt x="221" y="0"/>
                    </a:moveTo>
                    <a:lnTo>
                      <a:pt x="0" y="138"/>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6469300" y="4382950"/>
                <a:ext cx="6925" cy="5550"/>
              </a:xfrm>
              <a:custGeom>
                <a:avLst/>
                <a:gdLst/>
                <a:ahLst/>
                <a:cxnLst/>
                <a:rect l="l" t="t" r="r" b="b"/>
                <a:pathLst>
                  <a:path w="277" h="222" extrusionOk="0">
                    <a:moveTo>
                      <a:pt x="221" y="1"/>
                    </a:moveTo>
                    <a:lnTo>
                      <a:pt x="1" y="166"/>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6490675" y="4367800"/>
                <a:ext cx="6225" cy="5550"/>
              </a:xfrm>
              <a:custGeom>
                <a:avLst/>
                <a:gdLst/>
                <a:ahLst/>
                <a:cxnLst/>
                <a:rect l="l" t="t" r="r" b="b"/>
                <a:pathLst>
                  <a:path w="249" h="222" extrusionOk="0">
                    <a:moveTo>
                      <a:pt x="221" y="1"/>
                    </a:moveTo>
                    <a:lnTo>
                      <a:pt x="0" y="138"/>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5839000" y="46523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5859675" y="4655050"/>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5885850" y="4657825"/>
                <a:ext cx="6925" cy="3450"/>
              </a:xfrm>
              <a:custGeom>
                <a:avLst/>
                <a:gdLst/>
                <a:ahLst/>
                <a:cxnLst/>
                <a:rect l="l" t="t" r="r" b="b"/>
                <a:pathLst>
                  <a:path w="277" h="138" extrusionOk="0">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5912025" y="4659875"/>
                <a:ext cx="6925" cy="2775"/>
              </a:xfrm>
              <a:custGeom>
                <a:avLst/>
                <a:gdLst/>
                <a:ahLst/>
                <a:cxnLst/>
                <a:rect l="l" t="t" r="r" b="b"/>
                <a:pathLst>
                  <a:path w="277" h="111" extrusionOk="0">
                    <a:moveTo>
                      <a:pt x="1" y="1"/>
                    </a:moveTo>
                    <a:lnTo>
                      <a:pt x="1" y="111"/>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5938200" y="4660575"/>
                <a:ext cx="6925" cy="3450"/>
              </a:xfrm>
              <a:custGeom>
                <a:avLst/>
                <a:gdLst/>
                <a:ahLst/>
                <a:cxnLst/>
                <a:rect l="l" t="t" r="r" b="b"/>
                <a:pathLst>
                  <a:path w="277" h="138" extrusionOk="0">
                    <a:moveTo>
                      <a:pt x="28" y="0"/>
                    </a:moveTo>
                    <a:lnTo>
                      <a:pt x="28" y="28"/>
                    </a:lnTo>
                    <a:lnTo>
                      <a:pt x="1" y="28"/>
                    </a:lnTo>
                    <a:lnTo>
                      <a:pt x="1" y="138"/>
                    </a:lnTo>
                    <a:lnTo>
                      <a:pt x="249" y="138"/>
                    </a:lnTo>
                    <a:lnTo>
                      <a:pt x="249"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5990550" y="46619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6016725" y="4660575"/>
                <a:ext cx="6225" cy="2775"/>
              </a:xfrm>
              <a:custGeom>
                <a:avLst/>
                <a:gdLst/>
                <a:ahLst/>
                <a:cxnLst/>
                <a:rect l="l" t="t" r="r" b="b"/>
                <a:pathLst>
                  <a:path w="249" h="111" extrusionOk="0">
                    <a:moveTo>
                      <a:pt x="249" y="0"/>
                    </a:moveTo>
                    <a:lnTo>
                      <a:pt x="1" y="28"/>
                    </a:ln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6042225" y="4659200"/>
                <a:ext cx="6900" cy="2775"/>
              </a:xfrm>
              <a:custGeom>
                <a:avLst/>
                <a:gdLst/>
                <a:ahLst/>
                <a:cxnLst/>
                <a:rect l="l" t="t" r="r" b="b"/>
                <a:pathLst>
                  <a:path w="276" h="111" extrusionOk="0">
                    <a:moveTo>
                      <a:pt x="0" y="0"/>
                    </a:move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6068400" y="4656425"/>
                <a:ext cx="6900" cy="2800"/>
              </a:xfrm>
              <a:custGeom>
                <a:avLst/>
                <a:gdLst/>
                <a:ahLst/>
                <a:cxnLst/>
                <a:rect l="l" t="t" r="r" b="b"/>
                <a:pathLst>
                  <a:path w="276" h="112" extrusionOk="0">
                    <a:moveTo>
                      <a:pt x="248" y="1"/>
                    </a:moveTo>
                    <a:lnTo>
                      <a:pt x="0" y="28"/>
                    </a:lnTo>
                    <a:lnTo>
                      <a:pt x="0" y="111"/>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6093875" y="4651625"/>
                <a:ext cx="6925" cy="4150"/>
              </a:xfrm>
              <a:custGeom>
                <a:avLst/>
                <a:gdLst/>
                <a:ahLst/>
                <a:cxnLst/>
                <a:rect l="l" t="t" r="r" b="b"/>
                <a:pathLst>
                  <a:path w="277" h="166" extrusionOk="0">
                    <a:moveTo>
                      <a:pt x="276" y="0"/>
                    </a:moveTo>
                    <a:lnTo>
                      <a:pt x="1" y="55"/>
                    </a:lnTo>
                    <a:lnTo>
                      <a:pt x="28" y="165"/>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6119375" y="4645425"/>
                <a:ext cx="6900" cy="4150"/>
              </a:xfrm>
              <a:custGeom>
                <a:avLst/>
                <a:gdLst/>
                <a:ahLst/>
                <a:cxnLst/>
                <a:rect l="l" t="t" r="r" b="b"/>
                <a:pathLst>
                  <a:path w="276" h="166" extrusionOk="0">
                    <a:moveTo>
                      <a:pt x="248" y="0"/>
                    </a:moveTo>
                    <a:lnTo>
                      <a:pt x="0" y="83"/>
                    </a:lnTo>
                    <a:lnTo>
                      <a:pt x="28" y="165"/>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6144175" y="4637825"/>
                <a:ext cx="6900" cy="4175"/>
              </a:xfrm>
              <a:custGeom>
                <a:avLst/>
                <a:gdLst/>
                <a:ahLst/>
                <a:cxnLst/>
                <a:rect l="l" t="t" r="r" b="b"/>
                <a:pathLst>
                  <a:path w="276" h="167" extrusionOk="0">
                    <a:moveTo>
                      <a:pt x="248" y="1"/>
                    </a:moveTo>
                    <a:lnTo>
                      <a:pt x="0" y="84"/>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6168975" y="462820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6192400" y="46178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6215800" y="4605450"/>
                <a:ext cx="6925" cy="5550"/>
              </a:xfrm>
              <a:custGeom>
                <a:avLst/>
                <a:gdLst/>
                <a:ahLst/>
                <a:cxnLst/>
                <a:rect l="l" t="t" r="r" b="b"/>
                <a:pathLst>
                  <a:path w="277" h="222" extrusionOk="0">
                    <a:moveTo>
                      <a:pt x="221" y="1"/>
                    </a:moveTo>
                    <a:lnTo>
                      <a:pt x="1" y="139"/>
                    </a:lnTo>
                    <a:lnTo>
                      <a:pt x="29" y="221"/>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6238550" y="4592375"/>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6260600" y="4578600"/>
                <a:ext cx="6900" cy="5525"/>
              </a:xfrm>
              <a:custGeom>
                <a:avLst/>
                <a:gdLst/>
                <a:ahLst/>
                <a:cxnLst/>
                <a:rect l="l" t="t" r="r" b="b"/>
                <a:pathLst>
                  <a:path w="276" h="221" extrusionOk="0">
                    <a:moveTo>
                      <a:pt x="220" y="0"/>
                    </a:moveTo>
                    <a:lnTo>
                      <a:pt x="0" y="138"/>
                    </a:lnTo>
                    <a:lnTo>
                      <a:pt x="55" y="221"/>
                    </a:lnTo>
                    <a:lnTo>
                      <a:pt x="276"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6281950" y="4563450"/>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6303300" y="45482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6323950" y="4532450"/>
                <a:ext cx="6925" cy="5525"/>
              </a:xfrm>
              <a:custGeom>
                <a:avLst/>
                <a:gdLst/>
                <a:ahLst/>
                <a:cxnLst/>
                <a:rect l="l" t="t" r="r" b="b"/>
                <a:pathLst>
                  <a:path w="277" h="221" extrusionOk="0">
                    <a:moveTo>
                      <a:pt x="221" y="0"/>
                    </a:moveTo>
                    <a:lnTo>
                      <a:pt x="1" y="165"/>
                    </a:lnTo>
                    <a:lnTo>
                      <a:pt x="56" y="221"/>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6344625" y="4516600"/>
                <a:ext cx="6225" cy="5525"/>
              </a:xfrm>
              <a:custGeom>
                <a:avLst/>
                <a:gdLst/>
                <a:ahLst/>
                <a:cxnLst/>
                <a:rect l="l" t="t" r="r" b="b"/>
                <a:pathLst>
                  <a:path w="249" h="221" extrusionOk="0">
                    <a:moveTo>
                      <a:pt x="194" y="0"/>
                    </a:moveTo>
                    <a:lnTo>
                      <a:pt x="1" y="138"/>
                    </a:lnTo>
                    <a:lnTo>
                      <a:pt x="56" y="221"/>
                    </a:lnTo>
                    <a:lnTo>
                      <a:pt x="249" y="5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6365300" y="449937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6385275" y="44828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6405925" y="4467000"/>
                <a:ext cx="6225" cy="5525"/>
              </a:xfrm>
              <a:custGeom>
                <a:avLst/>
                <a:gdLst/>
                <a:ahLst/>
                <a:cxnLst/>
                <a:rect l="l" t="t" r="r" b="b"/>
                <a:pathLst>
                  <a:path w="249" h="221" extrusionOk="0">
                    <a:moveTo>
                      <a:pt x="221" y="0"/>
                    </a:moveTo>
                    <a:lnTo>
                      <a:pt x="1" y="166"/>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6425925" y="4450475"/>
                <a:ext cx="6200" cy="5525"/>
              </a:xfrm>
              <a:custGeom>
                <a:avLst/>
                <a:gdLst/>
                <a:ahLst/>
                <a:cxnLst/>
                <a:rect l="l" t="t" r="r" b="b"/>
                <a:pathLst>
                  <a:path w="248" h="221" extrusionOk="0">
                    <a:moveTo>
                      <a:pt x="220" y="0"/>
                    </a:moveTo>
                    <a:lnTo>
                      <a:pt x="0" y="166"/>
                    </a:lnTo>
                    <a:lnTo>
                      <a:pt x="55" y="221"/>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6446575" y="44339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6467250" y="4418100"/>
                <a:ext cx="6225" cy="5525"/>
              </a:xfrm>
              <a:custGeom>
                <a:avLst/>
                <a:gdLst/>
                <a:ahLst/>
                <a:cxnLst/>
                <a:rect l="l" t="t" r="r" b="b"/>
                <a:pathLst>
                  <a:path w="249" h="221" extrusionOk="0">
                    <a:moveTo>
                      <a:pt x="221" y="0"/>
                    </a:moveTo>
                    <a:lnTo>
                      <a:pt x="0" y="165"/>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6488600" y="4402925"/>
                <a:ext cx="6225" cy="5550"/>
              </a:xfrm>
              <a:custGeom>
                <a:avLst/>
                <a:gdLst/>
                <a:ahLst/>
                <a:cxnLst/>
                <a:rect l="l" t="t" r="r" b="b"/>
                <a:pathLst>
                  <a:path w="249" h="222" extrusionOk="0">
                    <a:moveTo>
                      <a:pt x="221" y="1"/>
                    </a:moveTo>
                    <a:lnTo>
                      <a:pt x="0" y="139"/>
                    </a:lnTo>
                    <a:lnTo>
                      <a:pt x="28" y="221"/>
                    </a:lnTo>
                    <a:lnTo>
                      <a:pt x="221" y="84"/>
                    </a:lnTo>
                    <a:cubicBezTo>
                      <a:pt x="248" y="56"/>
                      <a:pt x="248" y="56"/>
                      <a:pt x="248" y="56"/>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5855550" y="4683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5881725" y="4686750"/>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5907200" y="4688125"/>
                <a:ext cx="7600" cy="4150"/>
              </a:xfrm>
              <a:custGeom>
                <a:avLst/>
                <a:gdLst/>
                <a:ahLst/>
                <a:cxnLst/>
                <a:rect l="l" t="t" r="r" b="b"/>
                <a:pathLst>
                  <a:path w="304" h="166" extrusionOk="0">
                    <a:moveTo>
                      <a:pt x="28" y="0"/>
                    </a:moveTo>
                    <a:lnTo>
                      <a:pt x="28" y="28"/>
                    </a:lnTo>
                    <a:lnTo>
                      <a:pt x="28" y="83"/>
                    </a:lnTo>
                    <a:lnTo>
                      <a:pt x="1" y="111"/>
                    </a:lnTo>
                    <a:lnTo>
                      <a:pt x="28" y="111"/>
                    </a:lnTo>
                    <a:lnTo>
                      <a:pt x="1" y="138"/>
                    </a:lnTo>
                    <a:lnTo>
                      <a:pt x="276" y="166"/>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5959550" y="4691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5985725" y="469157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6011900" y="469087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6038100" y="46895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6064275" y="4686750"/>
                <a:ext cx="6225" cy="3475"/>
              </a:xfrm>
              <a:custGeom>
                <a:avLst/>
                <a:gdLst/>
                <a:ahLst/>
                <a:cxnLst/>
                <a:rect l="l" t="t" r="r" b="b"/>
                <a:pathLst>
                  <a:path w="249" h="139" extrusionOk="0">
                    <a:moveTo>
                      <a:pt x="248" y="0"/>
                    </a:moveTo>
                    <a:lnTo>
                      <a:pt x="0" y="28"/>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6089750" y="46826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6115250" y="46771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6140050" y="46695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6164825" y="4660575"/>
                <a:ext cx="6925" cy="4850"/>
              </a:xfrm>
              <a:custGeom>
                <a:avLst/>
                <a:gdLst/>
                <a:ahLst/>
                <a:cxnLst/>
                <a:rect l="l" t="t" r="r" b="b"/>
                <a:pathLst>
                  <a:path w="277" h="194" extrusionOk="0">
                    <a:moveTo>
                      <a:pt x="221" y="0"/>
                    </a:moveTo>
                    <a:lnTo>
                      <a:pt x="1" y="83"/>
                    </a:lnTo>
                    <a:lnTo>
                      <a:pt x="29" y="193"/>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6188250" y="4650225"/>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6211675" y="4637825"/>
                <a:ext cx="6925" cy="5550"/>
              </a:xfrm>
              <a:custGeom>
                <a:avLst/>
                <a:gdLst/>
                <a:ahLst/>
                <a:cxnLst/>
                <a:rect l="l" t="t" r="r" b="b"/>
                <a:pathLst>
                  <a:path w="277" h="222" extrusionOk="0">
                    <a:moveTo>
                      <a:pt x="249" y="1"/>
                    </a:moveTo>
                    <a:lnTo>
                      <a:pt x="1" y="139"/>
                    </a:lnTo>
                    <a:lnTo>
                      <a:pt x="56" y="22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6234400" y="4625425"/>
                <a:ext cx="6925" cy="4850"/>
              </a:xfrm>
              <a:custGeom>
                <a:avLst/>
                <a:gdLst/>
                <a:ahLst/>
                <a:cxnLst/>
                <a:rect l="l" t="t" r="r" b="b"/>
                <a:pathLst>
                  <a:path w="277" h="194" extrusionOk="0">
                    <a:moveTo>
                      <a:pt x="221" y="1"/>
                    </a:moveTo>
                    <a:lnTo>
                      <a:pt x="1" y="139"/>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6257150" y="46116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6278500" y="4597200"/>
                <a:ext cx="6900" cy="5525"/>
              </a:xfrm>
              <a:custGeom>
                <a:avLst/>
                <a:gdLst/>
                <a:ahLst/>
                <a:cxnLst/>
                <a:rect l="l" t="t" r="r" b="b"/>
                <a:pathLst>
                  <a:path w="276" h="221" extrusionOk="0">
                    <a:moveTo>
                      <a:pt x="221" y="0"/>
                    </a:moveTo>
                    <a:lnTo>
                      <a:pt x="0"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6299850" y="4582050"/>
                <a:ext cx="6925" cy="5525"/>
              </a:xfrm>
              <a:custGeom>
                <a:avLst/>
                <a:gdLst/>
                <a:ahLst/>
                <a:cxnLst/>
                <a:rect l="l" t="t" r="r" b="b"/>
                <a:pathLst>
                  <a:path w="277" h="221" extrusionOk="0">
                    <a:moveTo>
                      <a:pt x="221" y="0"/>
                    </a:moveTo>
                    <a:lnTo>
                      <a:pt x="1" y="138"/>
                    </a:lnTo>
                    <a:lnTo>
                      <a:pt x="56" y="220"/>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6321200" y="4565500"/>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6341875" y="4549650"/>
                <a:ext cx="6225" cy="6225"/>
              </a:xfrm>
              <a:custGeom>
                <a:avLst/>
                <a:gdLst/>
                <a:ahLst/>
                <a:cxnLst/>
                <a:rect l="l" t="t" r="r" b="b"/>
                <a:pathLst>
                  <a:path w="249" h="249" extrusionOk="0">
                    <a:moveTo>
                      <a:pt x="193" y="1"/>
                    </a:moveTo>
                    <a:lnTo>
                      <a:pt x="0" y="166"/>
                    </a:lnTo>
                    <a:lnTo>
                      <a:pt x="56"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6362550" y="4534500"/>
                <a:ext cx="6225" cy="5550"/>
              </a:xfrm>
              <a:custGeom>
                <a:avLst/>
                <a:gdLst/>
                <a:ahLst/>
                <a:cxnLst/>
                <a:rect l="l" t="t" r="r" b="b"/>
                <a:pathLst>
                  <a:path w="249" h="222" extrusionOk="0">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6382525" y="45172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6403175" y="4501450"/>
                <a:ext cx="6225" cy="5525"/>
              </a:xfrm>
              <a:custGeom>
                <a:avLst/>
                <a:gdLst/>
                <a:ahLst/>
                <a:cxnLst/>
                <a:rect l="l" t="t" r="r" b="b"/>
                <a:pathLst>
                  <a:path w="249" h="221" extrusionOk="0">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6423150" y="4484900"/>
                <a:ext cx="6925" cy="5550"/>
              </a:xfrm>
              <a:custGeom>
                <a:avLst/>
                <a:gdLst/>
                <a:ahLst/>
                <a:cxnLst/>
                <a:rect l="l" t="t" r="r" b="b"/>
                <a:pathLst>
                  <a:path w="277" h="222" extrusionOk="0">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6444500" y="4469075"/>
                <a:ext cx="6225" cy="5525"/>
              </a:xfrm>
              <a:custGeom>
                <a:avLst/>
                <a:gdLst/>
                <a:ahLst/>
                <a:cxnLst/>
                <a:rect l="l" t="t" r="r" b="b"/>
                <a:pathLst>
                  <a:path w="249" h="221" extrusionOk="0">
                    <a:moveTo>
                      <a:pt x="194" y="0"/>
                    </a:moveTo>
                    <a:lnTo>
                      <a:pt x="1" y="138"/>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6465175" y="44532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5876900" y="4715000"/>
                <a:ext cx="6900" cy="3450"/>
              </a:xfrm>
              <a:custGeom>
                <a:avLst/>
                <a:gdLst/>
                <a:ahLst/>
                <a:cxnLst/>
                <a:rect l="l" t="t" r="r" b="b"/>
                <a:pathLst>
                  <a:path w="276" h="138" extrusionOk="0">
                    <a:moveTo>
                      <a:pt x="28" y="0"/>
                    </a:moveTo>
                    <a:lnTo>
                      <a:pt x="0" y="83"/>
                    </a:lnTo>
                    <a:lnTo>
                      <a:pt x="0" y="110"/>
                    </a:lnTo>
                    <a:lnTo>
                      <a:pt x="193" y="138"/>
                    </a:lnTo>
                    <a:lnTo>
                      <a:pt x="276" y="138"/>
                    </a:lnTo>
                    <a:lnTo>
                      <a:pt x="276" y="55"/>
                    </a:lnTo>
                    <a:lnTo>
                      <a:pt x="276" y="28"/>
                    </a:lnTo>
                    <a:lnTo>
                      <a:pt x="16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5902375" y="4717750"/>
                <a:ext cx="7600" cy="5525"/>
              </a:xfrm>
              <a:custGeom>
                <a:avLst/>
                <a:gdLst/>
                <a:ahLst/>
                <a:cxnLst/>
                <a:rect l="l" t="t" r="r" b="b"/>
                <a:pathLst>
                  <a:path w="304" h="221" extrusionOk="0">
                    <a:moveTo>
                      <a:pt x="28" y="0"/>
                    </a:moveTo>
                    <a:lnTo>
                      <a:pt x="28" y="83"/>
                    </a:lnTo>
                    <a:lnTo>
                      <a:pt x="1" y="193"/>
                    </a:lnTo>
                    <a:lnTo>
                      <a:pt x="276" y="221"/>
                    </a:lnTo>
                    <a:lnTo>
                      <a:pt x="276" y="138"/>
                    </a:lnTo>
                    <a:lnTo>
                      <a:pt x="304"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5929250" y="4719800"/>
                <a:ext cx="6225" cy="2800"/>
              </a:xfrm>
              <a:custGeom>
                <a:avLst/>
                <a:gdLst/>
                <a:ahLst/>
                <a:cxnLst/>
                <a:rect l="l" t="t" r="r" b="b"/>
                <a:pathLst>
                  <a:path w="249" h="112" extrusionOk="0">
                    <a:moveTo>
                      <a:pt x="0" y="1"/>
                    </a:moveTo>
                    <a:lnTo>
                      <a:pt x="0" y="84"/>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5955425" y="4720500"/>
                <a:ext cx="6225" cy="2775"/>
              </a:xfrm>
              <a:custGeom>
                <a:avLst/>
                <a:gdLst/>
                <a:ahLst/>
                <a:cxnLst/>
                <a:rect l="l" t="t" r="r" b="b"/>
                <a:pathLst>
                  <a:path w="249" h="111" extrusionOk="0">
                    <a:moveTo>
                      <a:pt x="1" y="0"/>
                    </a:moveTo>
                    <a:lnTo>
                      <a:pt x="1" y="111"/>
                    </a:lnTo>
                    <a:lnTo>
                      <a:pt x="248" y="111"/>
                    </a:lnTo>
                    <a:lnTo>
                      <a:pt x="248"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5981600" y="472120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6007775" y="472120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6033275" y="4719800"/>
                <a:ext cx="6900" cy="2800"/>
              </a:xfrm>
              <a:custGeom>
                <a:avLst/>
                <a:gdLst/>
                <a:ahLst/>
                <a:cxnLst/>
                <a:rect l="l" t="t" r="r" b="b"/>
                <a:pathLst>
                  <a:path w="276" h="112" extrusionOk="0">
                    <a:moveTo>
                      <a:pt x="0" y="1"/>
                    </a:move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6059450" y="4717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6084925" y="4714300"/>
                <a:ext cx="6925" cy="3475"/>
              </a:xfrm>
              <a:custGeom>
                <a:avLst/>
                <a:gdLst/>
                <a:ahLst/>
                <a:cxnLst/>
                <a:rect l="l" t="t" r="r" b="b"/>
                <a:pathLst>
                  <a:path w="277" h="139" extrusionOk="0">
                    <a:moveTo>
                      <a:pt x="276" y="0"/>
                    </a:moveTo>
                    <a:lnTo>
                      <a:pt x="1" y="28"/>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6110425" y="4708800"/>
                <a:ext cx="6900" cy="3450"/>
              </a:xfrm>
              <a:custGeom>
                <a:avLst/>
                <a:gdLst/>
                <a:ahLst/>
                <a:cxnLst/>
                <a:rect l="l" t="t" r="r" b="b"/>
                <a:pathLst>
                  <a:path w="276" h="138" extrusionOk="0">
                    <a:moveTo>
                      <a:pt x="276" y="0"/>
                    </a:moveTo>
                    <a:lnTo>
                      <a:pt x="0" y="55"/>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6135900" y="47012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6160025" y="4692250"/>
                <a:ext cx="7600" cy="4850"/>
              </a:xfrm>
              <a:custGeom>
                <a:avLst/>
                <a:gdLst/>
                <a:ahLst/>
                <a:cxnLst/>
                <a:rect l="l" t="t" r="r" b="b"/>
                <a:pathLst>
                  <a:path w="304" h="194" extrusionOk="0">
                    <a:moveTo>
                      <a:pt x="248" y="1"/>
                    </a:moveTo>
                    <a:lnTo>
                      <a:pt x="0" y="111"/>
                    </a:lnTo>
                    <a:lnTo>
                      <a:pt x="55" y="194"/>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6184125" y="4681925"/>
                <a:ext cx="6925" cy="4850"/>
              </a:xfrm>
              <a:custGeom>
                <a:avLst/>
                <a:gdLst/>
                <a:ahLst/>
                <a:cxnLst/>
                <a:rect l="l" t="t" r="r" b="b"/>
                <a:pathLst>
                  <a:path w="277" h="194" extrusionOk="0">
                    <a:moveTo>
                      <a:pt x="248" y="0"/>
                    </a:moveTo>
                    <a:lnTo>
                      <a:pt x="0" y="111"/>
                    </a:lnTo>
                    <a:lnTo>
                      <a:pt x="56"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6207550" y="4670900"/>
                <a:ext cx="6900" cy="4850"/>
              </a:xfrm>
              <a:custGeom>
                <a:avLst/>
                <a:gdLst/>
                <a:ahLst/>
                <a:cxnLst/>
                <a:rect l="l" t="t" r="r" b="b"/>
                <a:pathLst>
                  <a:path w="276" h="194" extrusionOk="0">
                    <a:moveTo>
                      <a:pt x="248" y="1"/>
                    </a:moveTo>
                    <a:lnTo>
                      <a:pt x="0" y="111"/>
                    </a:lnTo>
                    <a:lnTo>
                      <a:pt x="55" y="193"/>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6230975" y="4657825"/>
                <a:ext cx="6900" cy="5525"/>
              </a:xfrm>
              <a:custGeom>
                <a:avLst/>
                <a:gdLst/>
                <a:ahLst/>
                <a:cxnLst/>
                <a:rect l="l" t="t" r="r" b="b"/>
                <a:pathLst>
                  <a:path w="276" h="221" extrusionOk="0">
                    <a:moveTo>
                      <a:pt x="221" y="0"/>
                    </a:moveTo>
                    <a:lnTo>
                      <a:pt x="0" y="138"/>
                    </a:lnTo>
                    <a:lnTo>
                      <a:pt x="28" y="220"/>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6253000" y="464472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6275050" y="46302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6296400" y="461510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6318450" y="4599950"/>
                <a:ext cx="6225" cy="5525"/>
              </a:xfrm>
              <a:custGeom>
                <a:avLst/>
                <a:gdLst/>
                <a:ahLst/>
                <a:cxnLst/>
                <a:rect l="l" t="t" r="r" b="b"/>
                <a:pathLst>
                  <a:path w="249" h="221" extrusionOk="0">
                    <a:moveTo>
                      <a:pt x="193" y="0"/>
                    </a:moveTo>
                    <a:lnTo>
                      <a:pt x="1" y="166"/>
                    </a:lnTo>
                    <a:lnTo>
                      <a:pt x="28" y="221"/>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6338425" y="458410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6359100" y="4568250"/>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6379750" y="455242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6400425" y="4535875"/>
                <a:ext cx="6225" cy="5550"/>
              </a:xfrm>
              <a:custGeom>
                <a:avLst/>
                <a:gdLst/>
                <a:ahLst/>
                <a:cxnLst/>
                <a:rect l="l" t="t" r="r" b="b"/>
                <a:pathLst>
                  <a:path w="249" h="222" extrusionOk="0">
                    <a:moveTo>
                      <a:pt x="193" y="1"/>
                    </a:moveTo>
                    <a:lnTo>
                      <a:pt x="1" y="166"/>
                    </a:lnTo>
                    <a:lnTo>
                      <a:pt x="28"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6421100" y="4519350"/>
                <a:ext cx="6900" cy="5550"/>
              </a:xfrm>
              <a:custGeom>
                <a:avLst/>
                <a:gdLst/>
                <a:ahLst/>
                <a:cxnLst/>
                <a:rect l="l" t="t" r="r" b="b"/>
                <a:pathLst>
                  <a:path w="276" h="222"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6441750" y="4506275"/>
                <a:ext cx="2100" cy="2075"/>
              </a:xfrm>
              <a:custGeom>
                <a:avLst/>
                <a:gdLst/>
                <a:ahLst/>
                <a:cxnLst/>
                <a:rect l="l" t="t" r="r" b="b"/>
                <a:pathLst>
                  <a:path w="84" h="83" extrusionOk="0">
                    <a:moveTo>
                      <a:pt x="83" y="0"/>
                    </a:moveTo>
                    <a:lnTo>
                      <a:pt x="1" y="55"/>
                    </a:lnTo>
                    <a:lnTo>
                      <a:pt x="28" y="83"/>
                    </a:lnTo>
                    <a:cubicBezTo>
                      <a:pt x="56" y="55"/>
                      <a:pt x="56" y="28"/>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5872775" y="474392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5898250" y="474667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5924425" y="4748750"/>
                <a:ext cx="6925" cy="2775"/>
              </a:xfrm>
              <a:custGeom>
                <a:avLst/>
                <a:gdLst/>
                <a:ahLst/>
                <a:cxnLst/>
                <a:rect l="l" t="t" r="r" b="b"/>
                <a:pathLst>
                  <a:path w="277" h="111" extrusionOk="0">
                    <a:moveTo>
                      <a:pt x="28" y="0"/>
                    </a:moveTo>
                    <a:lnTo>
                      <a:pt x="1" y="11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a:off x="5950600" y="47501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5976775" y="4750800"/>
                <a:ext cx="6925" cy="2800"/>
              </a:xfrm>
              <a:custGeom>
                <a:avLst/>
                <a:gdLst/>
                <a:ahLst/>
                <a:cxnLst/>
                <a:rect l="l" t="t" r="r" b="b"/>
                <a:pathLst>
                  <a:path w="277" h="112"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6002950" y="4750800"/>
                <a:ext cx="6925" cy="2800"/>
              </a:xfrm>
              <a:custGeom>
                <a:avLst/>
                <a:gdLst/>
                <a:ahLst/>
                <a:cxnLst/>
                <a:rect l="l" t="t" r="r" b="b"/>
                <a:pathLst>
                  <a:path w="277" h="112" extrusionOk="0">
                    <a:moveTo>
                      <a:pt x="1" y="1"/>
                    </a:move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6029125" y="4750125"/>
                <a:ext cx="6225" cy="2775"/>
              </a:xfrm>
              <a:custGeom>
                <a:avLst/>
                <a:gdLst/>
                <a:ahLst/>
                <a:cxnLst/>
                <a:rect l="l" t="t" r="r" b="b"/>
                <a:pathLst>
                  <a:path w="249" h="111" extrusionOk="0">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6055300" y="4748050"/>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6080800" y="4745300"/>
                <a:ext cx="6900" cy="3475"/>
              </a:xfrm>
              <a:custGeom>
                <a:avLst/>
                <a:gdLst/>
                <a:ahLst/>
                <a:cxnLst/>
                <a:rect l="l" t="t" r="r" b="b"/>
                <a:pathLst>
                  <a:path w="276" h="139"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6106275" y="4739775"/>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6131775" y="47329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6155875" y="4724625"/>
                <a:ext cx="6925" cy="4175"/>
              </a:xfrm>
              <a:custGeom>
                <a:avLst/>
                <a:gdLst/>
                <a:ahLst/>
                <a:cxnLst/>
                <a:rect l="l" t="t" r="r" b="b"/>
                <a:pathLst>
                  <a:path w="277" h="167" extrusionOk="0">
                    <a:moveTo>
                      <a:pt x="249" y="1"/>
                    </a:moveTo>
                    <a:lnTo>
                      <a:pt x="1" y="83"/>
                    </a:lnTo>
                    <a:lnTo>
                      <a:pt x="56"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6180000" y="4714300"/>
                <a:ext cx="7600" cy="4850"/>
              </a:xfrm>
              <a:custGeom>
                <a:avLst/>
                <a:gdLst/>
                <a:ahLst/>
                <a:cxnLst/>
                <a:rect l="l" t="t" r="r" b="b"/>
                <a:pathLst>
                  <a:path w="304" h="194" extrusionOk="0">
                    <a:moveTo>
                      <a:pt x="248" y="0"/>
                    </a:moveTo>
                    <a:lnTo>
                      <a:pt x="0" y="111"/>
                    </a:lnTo>
                    <a:lnTo>
                      <a:pt x="55" y="193"/>
                    </a:lnTo>
                    <a:lnTo>
                      <a:pt x="303"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6204100" y="4703275"/>
                <a:ext cx="6925" cy="4850"/>
              </a:xfrm>
              <a:custGeom>
                <a:avLst/>
                <a:gdLst/>
                <a:ahLst/>
                <a:cxnLst/>
                <a:rect l="l" t="t" r="r" b="b"/>
                <a:pathLst>
                  <a:path w="277" h="194" extrusionOk="0">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6226825" y="4690875"/>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6249575" y="4677800"/>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6271600" y="4663325"/>
                <a:ext cx="6925" cy="5525"/>
              </a:xfrm>
              <a:custGeom>
                <a:avLst/>
                <a:gdLst/>
                <a:ahLst/>
                <a:cxnLst/>
                <a:rect l="l" t="t" r="r" b="b"/>
                <a:pathLst>
                  <a:path w="277" h="221" extrusionOk="0">
                    <a:moveTo>
                      <a:pt x="221" y="0"/>
                    </a:moveTo>
                    <a:lnTo>
                      <a:pt x="1" y="166"/>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6293650" y="4648850"/>
                <a:ext cx="6225" cy="5550"/>
              </a:xfrm>
              <a:custGeom>
                <a:avLst/>
                <a:gdLst/>
                <a:ahLst/>
                <a:cxnLst/>
                <a:rect l="l" t="t" r="r" b="b"/>
                <a:pathLst>
                  <a:path w="249" h="222" extrusionOk="0">
                    <a:moveTo>
                      <a:pt x="193" y="1"/>
                    </a:moveTo>
                    <a:lnTo>
                      <a:pt x="1" y="166"/>
                    </a:lnTo>
                    <a:lnTo>
                      <a:pt x="28" y="221"/>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6315000" y="4633700"/>
                <a:ext cx="6225" cy="5550"/>
              </a:xfrm>
              <a:custGeom>
                <a:avLst/>
                <a:gdLst/>
                <a:ahLst/>
                <a:cxnLst/>
                <a:rect l="l" t="t" r="r" b="b"/>
                <a:pathLst>
                  <a:path w="249" h="222" extrusionOk="0">
                    <a:moveTo>
                      <a:pt x="194" y="1"/>
                    </a:moveTo>
                    <a:lnTo>
                      <a:pt x="1" y="166"/>
                    </a:lnTo>
                    <a:lnTo>
                      <a:pt x="56" y="221"/>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6335675" y="4618550"/>
                <a:ext cx="6225" cy="5525"/>
              </a:xfrm>
              <a:custGeom>
                <a:avLst/>
                <a:gdLst/>
                <a:ahLst/>
                <a:cxnLst/>
                <a:rect l="l" t="t" r="r" b="b"/>
                <a:pathLst>
                  <a:path w="249" h="221" extrusionOk="0">
                    <a:moveTo>
                      <a:pt x="193" y="0"/>
                    </a:moveTo>
                    <a:lnTo>
                      <a:pt x="0" y="138"/>
                    </a:lnTo>
                    <a:lnTo>
                      <a:pt x="28"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6356350" y="4602025"/>
                <a:ext cx="6225" cy="5525"/>
              </a:xfrm>
              <a:custGeom>
                <a:avLst/>
                <a:gdLst/>
                <a:ahLst/>
                <a:cxnLst/>
                <a:rect l="l" t="t" r="r" b="b"/>
                <a:pathLst>
                  <a:path w="249" h="221" extrusionOk="0">
                    <a:moveTo>
                      <a:pt x="220" y="0"/>
                    </a:moveTo>
                    <a:lnTo>
                      <a:pt x="0" y="165"/>
                    </a:lnTo>
                    <a:lnTo>
                      <a:pt x="55" y="221"/>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6377000" y="45861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5842450" y="4768725"/>
                <a:ext cx="6925" cy="3475"/>
              </a:xfrm>
              <a:custGeom>
                <a:avLst/>
                <a:gdLst/>
                <a:ahLst/>
                <a:cxnLst/>
                <a:rect l="l" t="t" r="r" b="b"/>
                <a:pathLst>
                  <a:path w="277" h="139"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5867950" y="4772175"/>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5894125" y="47756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5920300" y="47776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5946475" y="47797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5971950" y="4780425"/>
                <a:ext cx="6925" cy="2775"/>
              </a:xfrm>
              <a:custGeom>
                <a:avLst/>
                <a:gdLst/>
                <a:ahLst/>
                <a:cxnLst/>
                <a:rect l="l" t="t" r="r" b="b"/>
                <a:pathLst>
                  <a:path w="277" h="111"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5998125" y="47811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6024300" y="47804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6050475" y="4779050"/>
                <a:ext cx="6925" cy="2775"/>
              </a:xfrm>
              <a:custGeom>
                <a:avLst/>
                <a:gdLst/>
                <a:ahLst/>
                <a:cxnLst/>
                <a:rect l="l" t="t" r="r" b="b"/>
                <a:pathLst>
                  <a:path w="277" h="111" extrusionOk="0">
                    <a:moveTo>
                      <a:pt x="277" y="1"/>
                    </a:moveTo>
                    <a:lnTo>
                      <a:pt x="1" y="28"/>
                    </a:lnTo>
                    <a:lnTo>
                      <a:pt x="1" y="111"/>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6076675" y="4776300"/>
                <a:ext cx="6225" cy="3475"/>
              </a:xfrm>
              <a:custGeom>
                <a:avLst/>
                <a:gdLst/>
                <a:ahLst/>
                <a:cxnLst/>
                <a:rect l="l" t="t" r="r" b="b"/>
                <a:pathLst>
                  <a:path w="249" h="139" extrusionOk="0">
                    <a:moveTo>
                      <a:pt x="248" y="0"/>
                    </a:moveTo>
                    <a:lnTo>
                      <a:pt x="0" y="28"/>
                    </a:lnTo>
                    <a:lnTo>
                      <a:pt x="0" y="138"/>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6102150" y="4771475"/>
                <a:ext cx="6925" cy="3475"/>
              </a:xfrm>
              <a:custGeom>
                <a:avLst/>
                <a:gdLst/>
                <a:ahLst/>
                <a:cxnLst/>
                <a:rect l="l" t="t" r="r" b="b"/>
                <a:pathLst>
                  <a:path w="277" h="139" extrusionOk="0">
                    <a:moveTo>
                      <a:pt x="249" y="0"/>
                    </a:moveTo>
                    <a:lnTo>
                      <a:pt x="1" y="56"/>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6126950" y="4764575"/>
                <a:ext cx="6925" cy="4175"/>
              </a:xfrm>
              <a:custGeom>
                <a:avLst/>
                <a:gdLst/>
                <a:ahLst/>
                <a:cxnLst/>
                <a:rect l="l" t="t" r="r" b="b"/>
                <a:pathLst>
                  <a:path w="277" h="167" extrusionOk="0">
                    <a:moveTo>
                      <a:pt x="248" y="1"/>
                    </a:moveTo>
                    <a:lnTo>
                      <a:pt x="1" y="84"/>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6151750" y="4756325"/>
                <a:ext cx="6900" cy="4850"/>
              </a:xfrm>
              <a:custGeom>
                <a:avLst/>
                <a:gdLst/>
                <a:ahLst/>
                <a:cxnLst/>
                <a:rect l="l" t="t" r="r" b="b"/>
                <a:pathLst>
                  <a:path w="276" h="194" extrusionOk="0">
                    <a:moveTo>
                      <a:pt x="248" y="0"/>
                    </a:moveTo>
                    <a:lnTo>
                      <a:pt x="0" y="110"/>
                    </a:lnTo>
                    <a:lnTo>
                      <a:pt x="28" y="193"/>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6176550" y="4746675"/>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6199975" y="4735650"/>
                <a:ext cx="6900" cy="5550"/>
              </a:xfrm>
              <a:custGeom>
                <a:avLst/>
                <a:gdLst/>
                <a:ahLst/>
                <a:cxnLst/>
                <a:rect l="l" t="t" r="r" b="b"/>
                <a:pathLst>
                  <a:path w="276" h="222" extrusionOk="0">
                    <a:moveTo>
                      <a:pt x="248" y="1"/>
                    </a:moveTo>
                    <a:lnTo>
                      <a:pt x="0" y="138"/>
                    </a:lnTo>
                    <a:lnTo>
                      <a:pt x="55" y="22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6223400" y="4723950"/>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6246125" y="4710850"/>
                <a:ext cx="5525" cy="4175"/>
              </a:xfrm>
              <a:custGeom>
                <a:avLst/>
                <a:gdLst/>
                <a:ahLst/>
                <a:cxnLst/>
                <a:rect l="l" t="t" r="r" b="b"/>
                <a:pathLst>
                  <a:path w="221" h="167" extrusionOk="0">
                    <a:moveTo>
                      <a:pt x="221" y="1"/>
                    </a:moveTo>
                    <a:lnTo>
                      <a:pt x="0" y="138"/>
                    </a:lnTo>
                    <a:lnTo>
                      <a:pt x="28" y="166"/>
                    </a:lnTo>
                    <a:cubicBezTo>
                      <a:pt x="83" y="111"/>
                      <a:pt x="166" y="83"/>
                      <a:pt x="221" y="28"/>
                    </a:cubicBez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5839000" y="4796950"/>
                <a:ext cx="5550" cy="3475"/>
              </a:xfrm>
              <a:custGeom>
                <a:avLst/>
                <a:gdLst/>
                <a:ahLst/>
                <a:cxnLst/>
                <a:rect l="l" t="t" r="r" b="b"/>
                <a:pathLst>
                  <a:path w="222" h="139" extrusionOk="0">
                    <a:moveTo>
                      <a:pt x="1" y="1"/>
                    </a:moveTo>
                    <a:lnTo>
                      <a:pt x="1" y="111"/>
                    </a:lnTo>
                    <a:lnTo>
                      <a:pt x="221" y="139"/>
                    </a:lnTo>
                    <a:lnTo>
                      <a:pt x="221"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5863800" y="48011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5889300" y="48045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5915475" y="4807300"/>
                <a:ext cx="6900" cy="2775"/>
              </a:xfrm>
              <a:custGeom>
                <a:avLst/>
                <a:gdLst/>
                <a:ahLst/>
                <a:cxnLst/>
                <a:rect l="l" t="t" r="r" b="b"/>
                <a:pathLst>
                  <a:path w="276" h="111" extrusionOk="0">
                    <a:moveTo>
                      <a:pt x="28" y="0"/>
                    </a:moveTo>
                    <a:lnTo>
                      <a:pt x="0"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5941650" y="4809350"/>
                <a:ext cx="6900" cy="2800"/>
              </a:xfrm>
              <a:custGeom>
                <a:avLst/>
                <a:gdLst/>
                <a:ahLst/>
                <a:cxnLst/>
                <a:rect l="l" t="t" r="r" b="b"/>
                <a:pathLst>
                  <a:path w="276" h="112" extrusionOk="0">
                    <a:moveTo>
                      <a:pt x="0" y="1"/>
                    </a:moveTo>
                    <a:lnTo>
                      <a:pt x="0" y="84"/>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5967825" y="4810750"/>
                <a:ext cx="6925" cy="2775"/>
              </a:xfrm>
              <a:custGeom>
                <a:avLst/>
                <a:gdLst/>
                <a:ahLst/>
                <a:cxnLst/>
                <a:rect l="l" t="t" r="r" b="b"/>
                <a:pathLst>
                  <a:path w="277" h="111" extrusionOk="0">
                    <a:moveTo>
                      <a:pt x="0" y="0"/>
                    </a:moveTo>
                    <a:lnTo>
                      <a:pt x="0" y="83"/>
                    </a:lnTo>
                    <a:lnTo>
                      <a:pt x="248"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5994000" y="48114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6020175" y="4810750"/>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6046350" y="4810050"/>
                <a:ext cx="725" cy="725"/>
              </a:xfrm>
              <a:custGeom>
                <a:avLst/>
                <a:gdLst/>
                <a:ahLst/>
                <a:cxnLst/>
                <a:rect l="l" t="t" r="r" b="b"/>
                <a:pathLst>
                  <a:path w="29" h="29" extrusionOk="0">
                    <a:moveTo>
                      <a:pt x="1" y="1"/>
                    </a:moveTo>
                    <a:lnTo>
                      <a:pt x="1" y="28"/>
                    </a:lnTo>
                    <a:cubicBezTo>
                      <a:pt x="1" y="1"/>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5839000" y="4825900"/>
                <a:ext cx="1400" cy="2775"/>
              </a:xfrm>
              <a:custGeom>
                <a:avLst/>
                <a:gdLst/>
                <a:ahLst/>
                <a:cxnLst/>
                <a:rect l="l" t="t" r="r" b="b"/>
                <a:pathLst>
                  <a:path w="56" h="111" extrusionOk="0">
                    <a:moveTo>
                      <a:pt x="1" y="0"/>
                    </a:moveTo>
                    <a:lnTo>
                      <a:pt x="1" y="110"/>
                    </a:lnTo>
                    <a:lnTo>
                      <a:pt x="28" y="110"/>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5858975" y="4829350"/>
                <a:ext cx="6925" cy="4150"/>
              </a:xfrm>
              <a:custGeom>
                <a:avLst/>
                <a:gdLst/>
                <a:ahLst/>
                <a:cxnLst/>
                <a:rect l="l" t="t" r="r" b="b"/>
                <a:pathLst>
                  <a:path w="277" h="166" extrusionOk="0">
                    <a:moveTo>
                      <a:pt x="28" y="0"/>
                    </a:moveTo>
                    <a:lnTo>
                      <a:pt x="1" y="110"/>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5885150" y="4833475"/>
                <a:ext cx="6925" cy="2775"/>
              </a:xfrm>
              <a:custGeom>
                <a:avLst/>
                <a:gdLst/>
                <a:ahLst/>
                <a:cxnLst/>
                <a:rect l="l" t="t" r="r" b="b"/>
                <a:pathLst>
                  <a:path w="277" h="111" extrusionOk="0">
                    <a:moveTo>
                      <a:pt x="1" y="0"/>
                    </a:moveTo>
                    <a:lnTo>
                      <a:pt x="1" y="83"/>
                    </a:lnTo>
                    <a:lnTo>
                      <a:pt x="221" y="111"/>
                    </a:lnTo>
                    <a:lnTo>
                      <a:pt x="249" y="111"/>
                    </a:lnTo>
                    <a:lnTo>
                      <a:pt x="277"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5839000" y="4804550"/>
                <a:ext cx="4175" cy="3450"/>
              </a:xfrm>
              <a:custGeom>
                <a:avLst/>
                <a:gdLst/>
                <a:ahLst/>
                <a:cxnLst/>
                <a:rect l="l" t="t" r="r" b="b"/>
                <a:pathLst>
                  <a:path w="167" h="138" extrusionOk="0">
                    <a:moveTo>
                      <a:pt x="1" y="0"/>
                    </a:moveTo>
                    <a:lnTo>
                      <a:pt x="1" y="110"/>
                    </a:lnTo>
                    <a:lnTo>
                      <a:pt x="166" y="138"/>
                    </a:lnTo>
                    <a:lnTo>
                      <a:pt x="16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5861750" y="4810050"/>
                <a:ext cx="7600" cy="4150"/>
              </a:xfrm>
              <a:custGeom>
                <a:avLst/>
                <a:gdLst/>
                <a:ahLst/>
                <a:cxnLst/>
                <a:rect l="l" t="t" r="r" b="b"/>
                <a:pathLst>
                  <a:path w="304" h="166"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5887925" y="4815550"/>
                <a:ext cx="6900" cy="3475"/>
              </a:xfrm>
              <a:custGeom>
                <a:avLst/>
                <a:gdLst/>
                <a:ahLst/>
                <a:cxnLst/>
                <a:rect l="l" t="t" r="r" b="b"/>
                <a:pathLst>
                  <a:path w="276" h="139" extrusionOk="0">
                    <a:moveTo>
                      <a:pt x="28" y="1"/>
                    </a:moveTo>
                    <a:lnTo>
                      <a:pt x="0" y="84"/>
                    </a:lnTo>
                    <a:lnTo>
                      <a:pt x="248"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5913400" y="4819700"/>
                <a:ext cx="6925" cy="3475"/>
              </a:xfrm>
              <a:custGeom>
                <a:avLst/>
                <a:gdLst/>
                <a:ahLst/>
                <a:cxnLst/>
                <a:rect l="l" t="t" r="r" b="b"/>
                <a:pathLst>
                  <a:path w="277" h="139"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5939575" y="4823150"/>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5965750" y="4825900"/>
                <a:ext cx="6925" cy="2775"/>
              </a:xfrm>
              <a:custGeom>
                <a:avLst/>
                <a:gdLst/>
                <a:ahLst/>
                <a:cxnLst/>
                <a:rect l="l" t="t" r="r" b="b"/>
                <a:pathLst>
                  <a:path w="277" h="111" extrusionOk="0">
                    <a:moveTo>
                      <a:pt x="1" y="0"/>
                    </a:moveTo>
                    <a:lnTo>
                      <a:pt x="1" y="110"/>
                    </a:lnTo>
                    <a:lnTo>
                      <a:pt x="28" y="110"/>
                    </a:lnTo>
                    <a:cubicBezTo>
                      <a:pt x="111" y="83"/>
                      <a:pt x="194" y="83"/>
                      <a:pt x="276" y="55"/>
                    </a:cubicBez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5841075" y="4772175"/>
                <a:ext cx="7600" cy="4150"/>
              </a:xfrm>
              <a:custGeom>
                <a:avLst/>
                <a:gdLst/>
                <a:ahLst/>
                <a:cxnLst/>
                <a:rect l="l" t="t" r="r" b="b"/>
                <a:pathLst>
                  <a:path w="304" h="166" extrusionOk="0">
                    <a:moveTo>
                      <a:pt x="28" y="0"/>
                    </a:moveTo>
                    <a:lnTo>
                      <a:pt x="1" y="110"/>
                    </a:lnTo>
                    <a:lnTo>
                      <a:pt x="276" y="165"/>
                    </a:lnTo>
                    <a:lnTo>
                      <a:pt x="304"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5867250" y="4778375"/>
                <a:ext cx="6925" cy="4150"/>
              </a:xfrm>
              <a:custGeom>
                <a:avLst/>
                <a:gdLst/>
                <a:ahLst/>
                <a:cxnLst/>
                <a:rect l="l" t="t" r="r" b="b"/>
                <a:pathLst>
                  <a:path w="277" h="166" extrusionOk="0">
                    <a:moveTo>
                      <a:pt x="1" y="0"/>
                    </a:moveTo>
                    <a:lnTo>
                      <a:pt x="1" y="110"/>
                    </a:lnTo>
                    <a:lnTo>
                      <a:pt x="249" y="165"/>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5892750" y="4783875"/>
                <a:ext cx="6900" cy="3475"/>
              </a:xfrm>
              <a:custGeom>
                <a:avLst/>
                <a:gdLst/>
                <a:ahLst/>
                <a:cxnLst/>
                <a:rect l="l" t="t" r="r" b="b"/>
                <a:pathLst>
                  <a:path w="276" h="139" extrusionOk="0">
                    <a:moveTo>
                      <a:pt x="28" y="0"/>
                    </a:moveTo>
                    <a:lnTo>
                      <a:pt x="0" y="83"/>
                    </a:lnTo>
                    <a:lnTo>
                      <a:pt x="248"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5918925" y="4788000"/>
                <a:ext cx="6900" cy="3475"/>
              </a:xfrm>
              <a:custGeom>
                <a:avLst/>
                <a:gdLst/>
                <a:ahLst/>
                <a:cxnLst/>
                <a:rect l="l" t="t" r="r" b="b"/>
                <a:pathLst>
                  <a:path w="276" h="139" extrusionOk="0">
                    <a:moveTo>
                      <a:pt x="0" y="1"/>
                    </a:moveTo>
                    <a:lnTo>
                      <a:pt x="0" y="83"/>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5944400" y="4790750"/>
                <a:ext cx="6925" cy="3475"/>
              </a:xfrm>
              <a:custGeom>
                <a:avLst/>
                <a:gdLst/>
                <a:ahLst/>
                <a:cxnLst/>
                <a:rect l="l" t="t" r="r" b="b"/>
                <a:pathLst>
                  <a:path w="277" h="139" extrusionOk="0">
                    <a:moveTo>
                      <a:pt x="28" y="1"/>
                    </a:moveTo>
                    <a:lnTo>
                      <a:pt x="1" y="111"/>
                    </a:lnTo>
                    <a:lnTo>
                      <a:pt x="276" y="139"/>
                    </a:lnTo>
                    <a:lnTo>
                      <a:pt x="276"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5971275" y="4793525"/>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5996750" y="4794900"/>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6022925" y="4795575"/>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6049100" y="47942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6074600" y="4791450"/>
                <a:ext cx="6900" cy="3475"/>
              </a:xfrm>
              <a:custGeom>
                <a:avLst/>
                <a:gdLst/>
                <a:ahLst/>
                <a:cxnLst/>
                <a:rect l="l" t="t" r="r" b="b"/>
                <a:pathLst>
                  <a:path w="276" h="139" extrusionOk="0">
                    <a:moveTo>
                      <a:pt x="248" y="1"/>
                    </a:moveTo>
                    <a:lnTo>
                      <a:pt x="0" y="28"/>
                    </a:lnTo>
                    <a:lnTo>
                      <a:pt x="28" y="138"/>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6100075" y="478732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5846575" y="4740475"/>
                <a:ext cx="6925" cy="4150"/>
              </a:xfrm>
              <a:custGeom>
                <a:avLst/>
                <a:gdLst/>
                <a:ahLst/>
                <a:cxnLst/>
                <a:rect l="l" t="t" r="r" b="b"/>
                <a:pathLst>
                  <a:path w="277" h="166" extrusionOk="0">
                    <a:moveTo>
                      <a:pt x="29" y="1"/>
                    </a:moveTo>
                    <a:lnTo>
                      <a:pt x="1" y="111"/>
                    </a:lnTo>
                    <a:lnTo>
                      <a:pt x="249" y="166"/>
                    </a:lnTo>
                    <a:lnTo>
                      <a:pt x="249" y="138"/>
                    </a:lnTo>
                    <a:lnTo>
                      <a:pt x="276" y="138"/>
                    </a:lnTo>
                    <a:lnTo>
                      <a:pt x="276"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5872075" y="4746675"/>
                <a:ext cx="6900" cy="4150"/>
              </a:xfrm>
              <a:custGeom>
                <a:avLst/>
                <a:gdLst/>
                <a:ahLst/>
                <a:cxnLst/>
                <a:rect l="l" t="t" r="r" b="b"/>
                <a:pathLst>
                  <a:path w="276" h="166"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5897550" y="4751500"/>
                <a:ext cx="6925" cy="4150"/>
              </a:xfrm>
              <a:custGeom>
                <a:avLst/>
                <a:gdLst/>
                <a:ahLst/>
                <a:cxnLst/>
                <a:rect l="l" t="t" r="r" b="b"/>
                <a:pathLst>
                  <a:path w="277" h="166" extrusionOk="0">
                    <a:moveTo>
                      <a:pt x="29" y="0"/>
                    </a:moveTo>
                    <a:lnTo>
                      <a:pt x="1" y="111"/>
                    </a:lnTo>
                    <a:lnTo>
                      <a:pt x="276" y="166"/>
                    </a:lnTo>
                    <a:lnTo>
                      <a:pt x="276" y="56"/>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5923750" y="4755625"/>
                <a:ext cx="6900" cy="3475"/>
              </a:xfrm>
              <a:custGeom>
                <a:avLst/>
                <a:gdLst/>
                <a:ahLst/>
                <a:cxnLst/>
                <a:rect l="l" t="t" r="r" b="b"/>
                <a:pathLst>
                  <a:path w="276" h="139" extrusionOk="0">
                    <a:moveTo>
                      <a:pt x="0" y="1"/>
                    </a:moveTo>
                    <a:lnTo>
                      <a:pt x="0" y="111"/>
                    </a:lnTo>
                    <a:lnTo>
                      <a:pt x="248" y="138"/>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5949925" y="4759075"/>
                <a:ext cx="6900" cy="3475"/>
              </a:xfrm>
              <a:custGeom>
                <a:avLst/>
                <a:gdLst/>
                <a:ahLst/>
                <a:cxnLst/>
                <a:rect l="l" t="t" r="r" b="b"/>
                <a:pathLst>
                  <a:path w="276" h="139" extrusionOk="0">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5976100" y="4761825"/>
                <a:ext cx="6225" cy="2775"/>
              </a:xfrm>
              <a:custGeom>
                <a:avLst/>
                <a:gdLst/>
                <a:ahLst/>
                <a:cxnLst/>
                <a:rect l="l" t="t" r="r" b="b"/>
                <a:pathLst>
                  <a:path w="249" h="111" extrusionOk="0">
                    <a:moveTo>
                      <a:pt x="0" y="1"/>
                    </a:moveTo>
                    <a:lnTo>
                      <a:pt x="0" y="83"/>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6002275" y="4762525"/>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6027750" y="4762525"/>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6053925" y="4761150"/>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6079425" y="4758375"/>
                <a:ext cx="6900" cy="3475"/>
              </a:xfrm>
              <a:custGeom>
                <a:avLst/>
                <a:gdLst/>
                <a:ahLst/>
                <a:cxnLst/>
                <a:rect l="l" t="t" r="r" b="b"/>
                <a:pathLst>
                  <a:path w="276" h="139" extrusionOk="0">
                    <a:moveTo>
                      <a:pt x="248" y="1"/>
                    </a:moveTo>
                    <a:lnTo>
                      <a:pt x="0" y="28"/>
                    </a:lnTo>
                    <a:lnTo>
                      <a:pt x="28" y="139"/>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6104900" y="4753575"/>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6129700" y="4746675"/>
                <a:ext cx="6925" cy="4150"/>
              </a:xfrm>
              <a:custGeom>
                <a:avLst/>
                <a:gdLst/>
                <a:ahLst/>
                <a:cxnLst/>
                <a:rect l="l" t="t" r="r" b="b"/>
                <a:pathLst>
                  <a:path w="277" h="166"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6154500" y="4738400"/>
                <a:ext cx="6225" cy="4175"/>
              </a:xfrm>
              <a:custGeom>
                <a:avLst/>
                <a:gdLst/>
                <a:ahLst/>
                <a:cxnLst/>
                <a:rect l="l" t="t" r="r" b="b"/>
                <a:pathLst>
                  <a:path w="249" h="167" extrusionOk="0">
                    <a:moveTo>
                      <a:pt x="221" y="1"/>
                    </a:moveTo>
                    <a:lnTo>
                      <a:pt x="1" y="84"/>
                    </a:lnTo>
                    <a:lnTo>
                      <a:pt x="28" y="166"/>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6177925" y="4728075"/>
                <a:ext cx="6225" cy="4850"/>
              </a:xfrm>
              <a:custGeom>
                <a:avLst/>
                <a:gdLst/>
                <a:ahLst/>
                <a:cxnLst/>
                <a:rect l="l" t="t" r="r" b="b"/>
                <a:pathLst>
                  <a:path w="249" h="194" extrusionOk="0">
                    <a:moveTo>
                      <a:pt x="221" y="1"/>
                    </a:moveTo>
                    <a:lnTo>
                      <a:pt x="1" y="111"/>
                    </a:lnTo>
                    <a:lnTo>
                      <a:pt x="28" y="193"/>
                    </a:lnTo>
                    <a:lnTo>
                      <a:pt x="248"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6200650" y="4716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6222000" y="4702600"/>
                <a:ext cx="6225" cy="5525"/>
              </a:xfrm>
              <a:custGeom>
                <a:avLst/>
                <a:gdLst/>
                <a:ahLst/>
                <a:cxnLst/>
                <a:rect l="l" t="t" r="r" b="b"/>
                <a:pathLst>
                  <a:path w="249" h="221" extrusionOk="0">
                    <a:moveTo>
                      <a:pt x="221" y="0"/>
                    </a:moveTo>
                    <a:lnTo>
                      <a:pt x="1" y="138"/>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6242675" y="4688800"/>
                <a:ext cx="6225" cy="4850"/>
              </a:xfrm>
              <a:custGeom>
                <a:avLst/>
                <a:gdLst/>
                <a:ahLst/>
                <a:cxnLst/>
                <a:rect l="l" t="t" r="r" b="b"/>
                <a:pathLst>
                  <a:path w="249" h="194" extrusionOk="0">
                    <a:moveTo>
                      <a:pt x="193" y="1"/>
                    </a:moveTo>
                    <a:lnTo>
                      <a:pt x="1" y="139"/>
                    </a:lnTo>
                    <a:lnTo>
                      <a:pt x="56" y="194"/>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6262650" y="4673650"/>
                <a:ext cx="6225" cy="4850"/>
              </a:xfrm>
              <a:custGeom>
                <a:avLst/>
                <a:gdLst/>
                <a:ahLst/>
                <a:cxnLst/>
                <a:rect l="l" t="t" r="r" b="b"/>
                <a:pathLst>
                  <a:path w="249" h="194" extrusionOk="0">
                    <a:moveTo>
                      <a:pt x="194" y="1"/>
                    </a:moveTo>
                    <a:lnTo>
                      <a:pt x="1" y="139"/>
                    </a:lnTo>
                    <a:lnTo>
                      <a:pt x="56"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6282625" y="4657825"/>
                <a:ext cx="5550" cy="5525"/>
              </a:xfrm>
              <a:custGeom>
                <a:avLst/>
                <a:gdLst/>
                <a:ahLst/>
                <a:cxnLst/>
                <a:rect l="l" t="t" r="r" b="b"/>
                <a:pathLst>
                  <a:path w="222" h="221" extrusionOk="0">
                    <a:moveTo>
                      <a:pt x="194" y="0"/>
                    </a:moveTo>
                    <a:lnTo>
                      <a:pt x="1" y="138"/>
                    </a:lnTo>
                    <a:lnTo>
                      <a:pt x="28" y="220"/>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6301925" y="46412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6321200" y="4625425"/>
                <a:ext cx="6225" cy="5550"/>
              </a:xfrm>
              <a:custGeom>
                <a:avLst/>
                <a:gdLst/>
                <a:ahLst/>
                <a:cxnLst/>
                <a:rect l="l" t="t" r="r" b="b"/>
                <a:pathLst>
                  <a:path w="249" h="222" extrusionOk="0">
                    <a:moveTo>
                      <a:pt x="194" y="1"/>
                    </a:moveTo>
                    <a:lnTo>
                      <a:pt x="1" y="139"/>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6341175" y="4608900"/>
                <a:ext cx="6225" cy="5550"/>
              </a:xfrm>
              <a:custGeom>
                <a:avLst/>
                <a:gdLst/>
                <a:ahLst/>
                <a:cxnLst/>
                <a:rect l="l" t="t" r="r" b="b"/>
                <a:pathLst>
                  <a:path w="249" h="222" extrusionOk="0">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6362550" y="4593750"/>
                <a:ext cx="6225" cy="4850"/>
              </a:xfrm>
              <a:custGeom>
                <a:avLst/>
                <a:gdLst/>
                <a:ahLst/>
                <a:cxnLst/>
                <a:rect l="l" t="t" r="r" b="b"/>
                <a:pathLst>
                  <a:path w="249" h="194" extrusionOk="0">
                    <a:moveTo>
                      <a:pt x="220" y="0"/>
                    </a:moveTo>
                    <a:lnTo>
                      <a:pt x="0" y="138"/>
                    </a:lnTo>
                    <a:lnTo>
                      <a:pt x="55" y="193"/>
                    </a:lnTo>
                    <a:lnTo>
                      <a:pt x="248" y="56"/>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6383900" y="457927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5851400" y="4708800"/>
                <a:ext cx="6925" cy="6900"/>
              </a:xfrm>
              <a:custGeom>
                <a:avLst/>
                <a:gdLst/>
                <a:ahLst/>
                <a:cxnLst/>
                <a:rect l="l" t="t" r="r" b="b"/>
                <a:pathLst>
                  <a:path w="277" h="276" extrusionOk="0">
                    <a:moveTo>
                      <a:pt x="28" y="0"/>
                    </a:moveTo>
                    <a:lnTo>
                      <a:pt x="1" y="110"/>
                    </a:lnTo>
                    <a:lnTo>
                      <a:pt x="1" y="220"/>
                    </a:lnTo>
                    <a:lnTo>
                      <a:pt x="249" y="276"/>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5928550" y="4723950"/>
                <a:ext cx="6925" cy="3450"/>
              </a:xfrm>
              <a:custGeom>
                <a:avLst/>
                <a:gdLst/>
                <a:ahLst/>
                <a:cxnLst/>
                <a:rect l="l" t="t" r="r" b="b"/>
                <a:pathLst>
                  <a:path w="277" h="138"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5954725" y="4727375"/>
                <a:ext cx="6925" cy="3475"/>
              </a:xfrm>
              <a:custGeom>
                <a:avLst/>
                <a:gdLst/>
                <a:ahLst/>
                <a:cxnLst/>
                <a:rect l="l" t="t" r="r" b="b"/>
                <a:pathLst>
                  <a:path w="277" h="139" extrusionOk="0">
                    <a:moveTo>
                      <a:pt x="1" y="1"/>
                    </a:moveTo>
                    <a:lnTo>
                      <a:pt x="1" y="111"/>
                    </a:lnTo>
                    <a:lnTo>
                      <a:pt x="249" y="139"/>
                    </a:lnTo>
                    <a:lnTo>
                      <a:pt x="276"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5980925" y="4729450"/>
                <a:ext cx="6900" cy="2775"/>
              </a:xfrm>
              <a:custGeom>
                <a:avLst/>
                <a:gdLst/>
                <a:ahLst/>
                <a:cxnLst/>
                <a:rect l="l" t="t" r="r" b="b"/>
                <a:pathLst>
                  <a:path w="276" h="111" extrusionOk="0">
                    <a:moveTo>
                      <a:pt x="0" y="1"/>
                    </a:moveTo>
                    <a:lnTo>
                      <a:pt x="0" y="111"/>
                    </a:lnTo>
                    <a:lnTo>
                      <a:pt x="248"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6007100" y="4730150"/>
                <a:ext cx="6225" cy="2775"/>
              </a:xfrm>
              <a:custGeom>
                <a:avLst/>
                <a:gdLst/>
                <a:ahLst/>
                <a:cxnLst/>
                <a:rect l="l" t="t" r="r" b="b"/>
                <a:pathLst>
                  <a:path w="249" h="111" extrusionOk="0">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6033275" y="4730150"/>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6058750" y="4728075"/>
                <a:ext cx="6925" cy="2775"/>
              </a:xfrm>
              <a:custGeom>
                <a:avLst/>
                <a:gdLst/>
                <a:ahLst/>
                <a:cxnLst/>
                <a:rect l="l" t="t" r="r" b="b"/>
                <a:pathLst>
                  <a:path w="277" h="111"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6084250" y="4725325"/>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6109725" y="4719800"/>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6134525" y="471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6158625" y="470397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6182050" y="4693625"/>
                <a:ext cx="6925" cy="4175"/>
              </a:xfrm>
              <a:custGeom>
                <a:avLst/>
                <a:gdLst/>
                <a:ahLst/>
                <a:cxnLst/>
                <a:rect l="l" t="t" r="r" b="b"/>
                <a:pathLst>
                  <a:path w="277" h="167" extrusionOk="0">
                    <a:moveTo>
                      <a:pt x="221" y="1"/>
                    </a:moveTo>
                    <a:lnTo>
                      <a:pt x="1" y="111"/>
                    </a:lnTo>
                    <a:lnTo>
                      <a:pt x="28" y="166"/>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6204100" y="468122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6225450" y="4667450"/>
                <a:ext cx="6225" cy="4850"/>
              </a:xfrm>
              <a:custGeom>
                <a:avLst/>
                <a:gdLst/>
                <a:ahLst/>
                <a:cxnLst/>
                <a:rect l="l" t="t" r="r" b="b"/>
                <a:pathLst>
                  <a:path w="249" h="194" extrusionOk="0">
                    <a:moveTo>
                      <a:pt x="221" y="1"/>
                    </a:moveTo>
                    <a:lnTo>
                      <a:pt x="1" y="139"/>
                    </a:lnTo>
                    <a:lnTo>
                      <a:pt x="56"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6246125" y="4652300"/>
                <a:ext cx="6225" cy="5550"/>
              </a:xfrm>
              <a:custGeom>
                <a:avLst/>
                <a:gdLst/>
                <a:ahLst/>
                <a:cxnLst/>
                <a:rect l="l" t="t" r="r" b="b"/>
                <a:pathLst>
                  <a:path w="249" h="222" extrusionOk="0">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6265400" y="463715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8"/>
              <p:cNvSpPr/>
              <p:nvPr/>
            </p:nvSpPr>
            <p:spPr>
              <a:xfrm>
                <a:off x="6284700" y="4620625"/>
                <a:ext cx="6225" cy="6225"/>
              </a:xfrm>
              <a:custGeom>
                <a:avLst/>
                <a:gdLst/>
                <a:ahLst/>
                <a:cxnLst/>
                <a:rect l="l" t="t" r="r" b="b"/>
                <a:pathLst>
                  <a:path w="249" h="249" extrusionOk="0">
                    <a:moveTo>
                      <a:pt x="193" y="0"/>
                    </a:moveTo>
                    <a:lnTo>
                      <a:pt x="0" y="165"/>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8"/>
              <p:cNvSpPr/>
              <p:nvPr/>
            </p:nvSpPr>
            <p:spPr>
              <a:xfrm>
                <a:off x="6303975" y="4604075"/>
                <a:ext cx="5550" cy="6225"/>
              </a:xfrm>
              <a:custGeom>
                <a:avLst/>
                <a:gdLst/>
                <a:ahLst/>
                <a:cxnLst/>
                <a:rect l="l" t="t" r="r" b="b"/>
                <a:pathLst>
                  <a:path w="222" h="249" extrusionOk="0">
                    <a:moveTo>
                      <a:pt x="194" y="1"/>
                    </a:moveTo>
                    <a:lnTo>
                      <a:pt x="1" y="194"/>
                    </a:lnTo>
                    <a:lnTo>
                      <a:pt x="56" y="249"/>
                    </a:lnTo>
                    <a:lnTo>
                      <a:pt x="221"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8"/>
              <p:cNvSpPr/>
              <p:nvPr/>
            </p:nvSpPr>
            <p:spPr>
              <a:xfrm>
                <a:off x="6323275" y="4587550"/>
                <a:ext cx="5525" cy="6225"/>
              </a:xfrm>
              <a:custGeom>
                <a:avLst/>
                <a:gdLst/>
                <a:ahLst/>
                <a:cxnLst/>
                <a:rect l="l" t="t" r="r" b="b"/>
                <a:pathLst>
                  <a:path w="221" h="249" extrusionOk="0">
                    <a:moveTo>
                      <a:pt x="193" y="0"/>
                    </a:moveTo>
                    <a:lnTo>
                      <a:pt x="0" y="166"/>
                    </a:lnTo>
                    <a:lnTo>
                      <a:pt x="28" y="248"/>
                    </a:lnTo>
                    <a:lnTo>
                      <a:pt x="221"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8"/>
              <p:cNvSpPr/>
              <p:nvPr/>
            </p:nvSpPr>
            <p:spPr>
              <a:xfrm>
                <a:off x="6342550" y="4571700"/>
                <a:ext cx="6225" cy="5550"/>
              </a:xfrm>
              <a:custGeom>
                <a:avLst/>
                <a:gdLst/>
                <a:ahLst/>
                <a:cxnLst/>
                <a:rect l="l" t="t" r="r" b="b"/>
                <a:pathLst>
                  <a:path w="249" h="222" extrusionOk="0">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8"/>
              <p:cNvSpPr/>
              <p:nvPr/>
            </p:nvSpPr>
            <p:spPr>
              <a:xfrm>
                <a:off x="6363925" y="4555850"/>
                <a:ext cx="6225" cy="5550"/>
              </a:xfrm>
              <a:custGeom>
                <a:avLst/>
                <a:gdLst/>
                <a:ahLst/>
                <a:cxnLst/>
                <a:rect l="l" t="t" r="r" b="b"/>
                <a:pathLst>
                  <a:path w="249" h="222" extrusionOk="0">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8"/>
              <p:cNvSpPr/>
              <p:nvPr/>
            </p:nvSpPr>
            <p:spPr>
              <a:xfrm>
                <a:off x="6385275" y="4541400"/>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8"/>
              <p:cNvSpPr/>
              <p:nvPr/>
            </p:nvSpPr>
            <p:spPr>
              <a:xfrm>
                <a:off x="6408000" y="4529000"/>
                <a:ext cx="6225" cy="4150"/>
              </a:xfrm>
              <a:custGeom>
                <a:avLst/>
                <a:gdLst/>
                <a:ahLst/>
                <a:cxnLst/>
                <a:rect l="l" t="t" r="r" b="b"/>
                <a:pathLst>
                  <a:path w="249" h="166" extrusionOk="0">
                    <a:moveTo>
                      <a:pt x="221" y="0"/>
                    </a:moveTo>
                    <a:lnTo>
                      <a:pt x="1" y="111"/>
                    </a:lnTo>
                    <a:lnTo>
                      <a:pt x="28" y="166"/>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8"/>
              <p:cNvSpPr/>
              <p:nvPr/>
            </p:nvSpPr>
            <p:spPr>
              <a:xfrm>
                <a:off x="6430725" y="4517975"/>
                <a:ext cx="5550" cy="4150"/>
              </a:xfrm>
              <a:custGeom>
                <a:avLst/>
                <a:gdLst/>
                <a:ahLst/>
                <a:cxnLst/>
                <a:rect l="l" t="t" r="r" b="b"/>
                <a:pathLst>
                  <a:path w="222" h="166" extrusionOk="0">
                    <a:moveTo>
                      <a:pt x="221" y="1"/>
                    </a:moveTo>
                    <a:lnTo>
                      <a:pt x="1" y="83"/>
                    </a:lnTo>
                    <a:lnTo>
                      <a:pt x="56" y="166"/>
                    </a:lnTo>
                    <a:lnTo>
                      <a:pt x="166" y="111"/>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8"/>
              <p:cNvSpPr/>
              <p:nvPr/>
            </p:nvSpPr>
            <p:spPr>
              <a:xfrm>
                <a:off x="5856225" y="4677100"/>
                <a:ext cx="6925" cy="4150"/>
              </a:xfrm>
              <a:custGeom>
                <a:avLst/>
                <a:gdLst/>
                <a:ahLst/>
                <a:cxnLst/>
                <a:rect l="l" t="t" r="r" b="b"/>
                <a:pathLst>
                  <a:path w="277" h="166" extrusionOk="0">
                    <a:moveTo>
                      <a:pt x="28" y="1"/>
                    </a:moveTo>
                    <a:lnTo>
                      <a:pt x="1" y="83"/>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8"/>
              <p:cNvSpPr/>
              <p:nvPr/>
            </p:nvSpPr>
            <p:spPr>
              <a:xfrm>
                <a:off x="5881725" y="4682600"/>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8"/>
              <p:cNvSpPr/>
              <p:nvPr/>
            </p:nvSpPr>
            <p:spPr>
              <a:xfrm>
                <a:off x="5933375" y="4690200"/>
                <a:ext cx="6925" cy="5525"/>
              </a:xfrm>
              <a:custGeom>
                <a:avLst/>
                <a:gdLst/>
                <a:ahLst/>
                <a:cxnLst/>
                <a:rect l="l" t="t" r="r" b="b"/>
                <a:pathLst>
                  <a:path w="277" h="221" extrusionOk="0">
                    <a:moveTo>
                      <a:pt x="28" y="0"/>
                    </a:moveTo>
                    <a:lnTo>
                      <a:pt x="1" y="110"/>
                    </a:lnTo>
                    <a:lnTo>
                      <a:pt x="28" y="110"/>
                    </a:lnTo>
                    <a:lnTo>
                      <a:pt x="1" y="193"/>
                    </a:lnTo>
                    <a:lnTo>
                      <a:pt x="276" y="220"/>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8"/>
              <p:cNvSpPr/>
              <p:nvPr/>
            </p:nvSpPr>
            <p:spPr>
              <a:xfrm>
                <a:off x="5959550" y="4695000"/>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8"/>
              <p:cNvSpPr/>
              <p:nvPr/>
            </p:nvSpPr>
            <p:spPr>
              <a:xfrm>
                <a:off x="5985725" y="4697075"/>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8"/>
              <p:cNvSpPr/>
              <p:nvPr/>
            </p:nvSpPr>
            <p:spPr>
              <a:xfrm>
                <a:off x="6011900" y="46977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8"/>
              <p:cNvSpPr/>
              <p:nvPr/>
            </p:nvSpPr>
            <p:spPr>
              <a:xfrm>
                <a:off x="6038100" y="4697075"/>
                <a:ext cx="6200" cy="2775"/>
              </a:xfrm>
              <a:custGeom>
                <a:avLst/>
                <a:gdLst/>
                <a:ahLst/>
                <a:cxnLst/>
                <a:rect l="l" t="t" r="r" b="b"/>
                <a:pathLst>
                  <a:path w="248"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8"/>
              <p:cNvSpPr/>
              <p:nvPr/>
            </p:nvSpPr>
            <p:spPr>
              <a:xfrm>
                <a:off x="6063575" y="4695000"/>
                <a:ext cx="6925" cy="3475"/>
              </a:xfrm>
              <a:custGeom>
                <a:avLst/>
                <a:gdLst/>
                <a:ahLst/>
                <a:cxnLst/>
                <a:rect l="l" t="t" r="r" b="b"/>
                <a:pathLst>
                  <a:path w="277" h="139" extrusionOk="0">
                    <a:moveTo>
                      <a:pt x="276" y="1"/>
                    </a:moveTo>
                    <a:lnTo>
                      <a:pt x="1" y="28"/>
                    </a:lnTo>
                    <a:lnTo>
                      <a:pt x="1"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8"/>
              <p:cNvSpPr/>
              <p:nvPr/>
            </p:nvSpPr>
            <p:spPr>
              <a:xfrm>
                <a:off x="6089075" y="4691575"/>
                <a:ext cx="6900" cy="3450"/>
              </a:xfrm>
              <a:custGeom>
                <a:avLst/>
                <a:gdLst/>
                <a:ahLst/>
                <a:cxnLst/>
                <a:rect l="l" t="t" r="r" b="b"/>
                <a:pathLst>
                  <a:path w="276" h="138" extrusionOk="0">
                    <a:moveTo>
                      <a:pt x="248" y="0"/>
                    </a:moveTo>
                    <a:lnTo>
                      <a:pt x="0" y="55"/>
                    </a:lnTo>
                    <a:lnTo>
                      <a:pt x="28" y="138"/>
                    </a:lnTo>
                    <a:lnTo>
                      <a:pt x="276"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8"/>
              <p:cNvSpPr/>
              <p:nvPr/>
            </p:nvSpPr>
            <p:spPr>
              <a:xfrm>
                <a:off x="6114550" y="4686050"/>
                <a:ext cx="6925" cy="4175"/>
              </a:xfrm>
              <a:custGeom>
                <a:avLst/>
                <a:gdLst/>
                <a:ahLst/>
                <a:cxnLst/>
                <a:rect l="l" t="t" r="r" b="b"/>
                <a:pathLst>
                  <a:path w="277" h="167" extrusionOk="0">
                    <a:moveTo>
                      <a:pt x="249" y="1"/>
                    </a:moveTo>
                    <a:lnTo>
                      <a:pt x="1" y="56"/>
                    </a:lnTo>
                    <a:lnTo>
                      <a:pt x="1"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8"/>
              <p:cNvSpPr/>
              <p:nvPr/>
            </p:nvSpPr>
            <p:spPr>
              <a:xfrm>
                <a:off x="6139350" y="4679175"/>
                <a:ext cx="6225" cy="4150"/>
              </a:xfrm>
              <a:custGeom>
                <a:avLst/>
                <a:gdLst/>
                <a:ahLst/>
                <a:cxnLst/>
                <a:rect l="l" t="t" r="r" b="b"/>
                <a:pathLst>
                  <a:path w="249" h="166" extrusionOk="0">
                    <a:moveTo>
                      <a:pt x="221" y="0"/>
                    </a:moveTo>
                    <a:lnTo>
                      <a:pt x="0" y="55"/>
                    </a:lnTo>
                    <a:lnTo>
                      <a:pt x="28" y="166"/>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8"/>
              <p:cNvSpPr/>
              <p:nvPr/>
            </p:nvSpPr>
            <p:spPr>
              <a:xfrm>
                <a:off x="6163450" y="4669525"/>
                <a:ext cx="6225" cy="4850"/>
              </a:xfrm>
              <a:custGeom>
                <a:avLst/>
                <a:gdLst/>
                <a:ahLst/>
                <a:cxnLst/>
                <a:rect l="l" t="t" r="r" b="b"/>
                <a:pathLst>
                  <a:path w="249" h="194" extrusionOk="0">
                    <a:moveTo>
                      <a:pt x="221" y="0"/>
                    </a:moveTo>
                    <a:lnTo>
                      <a:pt x="1" y="111"/>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8"/>
              <p:cNvSpPr/>
              <p:nvPr/>
            </p:nvSpPr>
            <p:spPr>
              <a:xfrm>
                <a:off x="6186200" y="465850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8"/>
              <p:cNvSpPr/>
              <p:nvPr/>
            </p:nvSpPr>
            <p:spPr>
              <a:xfrm>
                <a:off x="6208225" y="4646100"/>
                <a:ext cx="6225" cy="4850"/>
              </a:xfrm>
              <a:custGeom>
                <a:avLst/>
                <a:gdLst/>
                <a:ahLst/>
                <a:cxnLst/>
                <a:rect l="l" t="t" r="r" b="b"/>
                <a:pathLst>
                  <a:path w="249" h="194" extrusionOk="0">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8"/>
              <p:cNvSpPr/>
              <p:nvPr/>
            </p:nvSpPr>
            <p:spPr>
              <a:xfrm>
                <a:off x="6228900" y="4631625"/>
                <a:ext cx="6225" cy="5550"/>
              </a:xfrm>
              <a:custGeom>
                <a:avLst/>
                <a:gdLst/>
                <a:ahLst/>
                <a:cxnLst/>
                <a:rect l="l" t="t" r="r" b="b"/>
                <a:pathLst>
                  <a:path w="249" h="222" extrusionOk="0">
                    <a:moveTo>
                      <a:pt x="221" y="1"/>
                    </a:moveTo>
                    <a:lnTo>
                      <a:pt x="1" y="166"/>
                    </a:lnTo>
                    <a:lnTo>
                      <a:pt x="56"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8"/>
              <p:cNvSpPr/>
              <p:nvPr/>
            </p:nvSpPr>
            <p:spPr>
              <a:xfrm>
                <a:off x="6248875" y="4616475"/>
                <a:ext cx="6225" cy="5550"/>
              </a:xfrm>
              <a:custGeom>
                <a:avLst/>
                <a:gdLst/>
                <a:ahLst/>
                <a:cxnLst/>
                <a:rect l="l" t="t" r="r" b="b"/>
                <a:pathLst>
                  <a:path w="249" h="222"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8"/>
              <p:cNvSpPr/>
              <p:nvPr/>
            </p:nvSpPr>
            <p:spPr>
              <a:xfrm>
                <a:off x="6268175" y="4600650"/>
                <a:ext cx="6225" cy="5525"/>
              </a:xfrm>
              <a:custGeom>
                <a:avLst/>
                <a:gdLst/>
                <a:ahLst/>
                <a:cxnLst/>
                <a:rect l="l" t="t" r="r" b="b"/>
                <a:pathLst>
                  <a:path w="249"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8"/>
              <p:cNvSpPr/>
              <p:nvPr/>
            </p:nvSpPr>
            <p:spPr>
              <a:xfrm>
                <a:off x="6287450" y="4584100"/>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8"/>
              <p:cNvSpPr/>
              <p:nvPr/>
            </p:nvSpPr>
            <p:spPr>
              <a:xfrm>
                <a:off x="6306050" y="4567575"/>
                <a:ext cx="5550" cy="5525"/>
              </a:xfrm>
              <a:custGeom>
                <a:avLst/>
                <a:gdLst/>
                <a:ahLst/>
                <a:cxnLst/>
                <a:rect l="l" t="t" r="r" b="b"/>
                <a:pathLst>
                  <a:path w="222" h="221" extrusionOk="0">
                    <a:moveTo>
                      <a:pt x="166" y="0"/>
                    </a:moveTo>
                    <a:lnTo>
                      <a:pt x="1"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8"/>
              <p:cNvSpPr/>
              <p:nvPr/>
            </p:nvSpPr>
            <p:spPr>
              <a:xfrm>
                <a:off x="6324650" y="4550350"/>
                <a:ext cx="6225" cy="5525"/>
              </a:xfrm>
              <a:custGeom>
                <a:avLst/>
                <a:gdLst/>
                <a:ahLst/>
                <a:cxnLst/>
                <a:rect l="l" t="t" r="r" b="b"/>
                <a:pathLst>
                  <a:path w="249" h="221"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8"/>
              <p:cNvSpPr/>
              <p:nvPr/>
            </p:nvSpPr>
            <p:spPr>
              <a:xfrm>
                <a:off x="6343950" y="4533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8"/>
              <p:cNvSpPr/>
              <p:nvPr/>
            </p:nvSpPr>
            <p:spPr>
              <a:xfrm>
                <a:off x="6364600" y="4517975"/>
                <a:ext cx="6225" cy="5525"/>
              </a:xfrm>
              <a:custGeom>
                <a:avLst/>
                <a:gdLst/>
                <a:ahLst/>
                <a:cxnLst/>
                <a:rect l="l" t="t" r="r" b="b"/>
                <a:pathLst>
                  <a:path w="249" h="221" extrusionOk="0">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8"/>
              <p:cNvSpPr/>
              <p:nvPr/>
            </p:nvSpPr>
            <p:spPr>
              <a:xfrm>
                <a:off x="6386650" y="4503500"/>
                <a:ext cx="6900" cy="4850"/>
              </a:xfrm>
              <a:custGeom>
                <a:avLst/>
                <a:gdLst/>
                <a:ahLst/>
                <a:cxnLst/>
                <a:rect l="l" t="t" r="r" b="b"/>
                <a:pathLst>
                  <a:path w="276" h="194" extrusionOk="0">
                    <a:moveTo>
                      <a:pt x="221" y="1"/>
                    </a:moveTo>
                    <a:lnTo>
                      <a:pt x="0" y="139"/>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8"/>
              <p:cNvSpPr/>
              <p:nvPr/>
            </p:nvSpPr>
            <p:spPr>
              <a:xfrm>
                <a:off x="6409375" y="4491100"/>
                <a:ext cx="6225" cy="4850"/>
              </a:xfrm>
              <a:custGeom>
                <a:avLst/>
                <a:gdLst/>
                <a:ahLst/>
                <a:cxnLst/>
                <a:rect l="l" t="t" r="r" b="b"/>
                <a:pathLst>
                  <a:path w="249" h="194" extrusionOk="0">
                    <a:moveTo>
                      <a:pt x="221" y="1"/>
                    </a:moveTo>
                    <a:lnTo>
                      <a:pt x="1" y="111"/>
                    </a:lnTo>
                    <a:lnTo>
                      <a:pt x="28" y="194"/>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8"/>
              <p:cNvSpPr/>
              <p:nvPr/>
            </p:nvSpPr>
            <p:spPr>
              <a:xfrm>
                <a:off x="6432800" y="4480775"/>
                <a:ext cx="6225" cy="4150"/>
              </a:xfrm>
              <a:custGeom>
                <a:avLst/>
                <a:gdLst/>
                <a:ahLst/>
                <a:cxnLst/>
                <a:rect l="l" t="t" r="r" b="b"/>
                <a:pathLst>
                  <a:path w="249" h="166" extrusionOk="0">
                    <a:moveTo>
                      <a:pt x="221" y="1"/>
                    </a:moveTo>
                    <a:lnTo>
                      <a:pt x="1" y="83"/>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8"/>
              <p:cNvSpPr/>
              <p:nvPr/>
            </p:nvSpPr>
            <p:spPr>
              <a:xfrm>
                <a:off x="6456225" y="4471125"/>
                <a:ext cx="6225" cy="4175"/>
              </a:xfrm>
              <a:custGeom>
                <a:avLst/>
                <a:gdLst/>
                <a:ahLst/>
                <a:cxnLst/>
                <a:rect l="l" t="t" r="r" b="b"/>
                <a:pathLst>
                  <a:path w="249" h="167" extrusionOk="0">
                    <a:moveTo>
                      <a:pt x="138" y="1"/>
                    </a:moveTo>
                    <a:lnTo>
                      <a:pt x="0" y="111"/>
                    </a:lnTo>
                    <a:cubicBezTo>
                      <a:pt x="28" y="111"/>
                      <a:pt x="83" y="166"/>
                      <a:pt x="111" y="166"/>
                    </a:cubicBezTo>
                    <a:lnTo>
                      <a:pt x="248" y="56"/>
                    </a:lnTo>
                    <a:cubicBezTo>
                      <a:pt x="221"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8"/>
              <p:cNvSpPr/>
              <p:nvPr/>
            </p:nvSpPr>
            <p:spPr>
              <a:xfrm>
                <a:off x="5839000" y="4639225"/>
                <a:ext cx="3475" cy="3450"/>
              </a:xfrm>
              <a:custGeom>
                <a:avLst/>
                <a:gdLst/>
                <a:ahLst/>
                <a:cxnLst/>
                <a:rect l="l" t="t" r="r" b="b"/>
                <a:pathLst>
                  <a:path w="139" h="138" extrusionOk="0">
                    <a:moveTo>
                      <a:pt x="1" y="0"/>
                    </a:moveTo>
                    <a:lnTo>
                      <a:pt x="1" y="110"/>
                    </a:lnTo>
                    <a:lnTo>
                      <a:pt x="111" y="138"/>
                    </a:lnTo>
                    <a:lnTo>
                      <a:pt x="13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8"/>
              <p:cNvSpPr/>
              <p:nvPr/>
            </p:nvSpPr>
            <p:spPr>
              <a:xfrm>
                <a:off x="5861050" y="4645425"/>
                <a:ext cx="6925" cy="4150"/>
              </a:xfrm>
              <a:custGeom>
                <a:avLst/>
                <a:gdLst/>
                <a:ahLst/>
                <a:cxnLst/>
                <a:rect l="l" t="t" r="r" b="b"/>
                <a:pathLst>
                  <a:path w="277" h="166" extrusionOk="0">
                    <a:moveTo>
                      <a:pt x="28" y="0"/>
                    </a:moveTo>
                    <a:lnTo>
                      <a:pt x="1" y="83"/>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8"/>
              <p:cNvSpPr/>
              <p:nvPr/>
            </p:nvSpPr>
            <p:spPr>
              <a:xfrm>
                <a:off x="5886550" y="46509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8"/>
              <p:cNvSpPr/>
              <p:nvPr/>
            </p:nvSpPr>
            <p:spPr>
              <a:xfrm>
                <a:off x="5912725" y="4656425"/>
                <a:ext cx="6900" cy="3475"/>
              </a:xfrm>
              <a:custGeom>
                <a:avLst/>
                <a:gdLst/>
                <a:ahLst/>
                <a:cxnLst/>
                <a:rect l="l" t="t" r="r" b="b"/>
                <a:pathLst>
                  <a:path w="276" h="139" extrusionOk="0">
                    <a:moveTo>
                      <a:pt x="0" y="1"/>
                    </a:moveTo>
                    <a:lnTo>
                      <a:pt x="0" y="84"/>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8"/>
              <p:cNvSpPr/>
              <p:nvPr/>
            </p:nvSpPr>
            <p:spPr>
              <a:xfrm>
                <a:off x="5964375" y="4661950"/>
                <a:ext cx="6925" cy="4150"/>
              </a:xfrm>
              <a:custGeom>
                <a:avLst/>
                <a:gdLst/>
                <a:ahLst/>
                <a:cxnLst/>
                <a:rect l="l" t="t" r="r" b="b"/>
                <a:pathLst>
                  <a:path w="277" h="166" extrusionOk="0">
                    <a:moveTo>
                      <a:pt x="1" y="0"/>
                    </a:moveTo>
                    <a:lnTo>
                      <a:pt x="1" y="111"/>
                    </a:lnTo>
                    <a:lnTo>
                      <a:pt x="1" y="166"/>
                    </a:lnTo>
                    <a:lnTo>
                      <a:pt x="276" y="166"/>
                    </a:lnTo>
                    <a:lnTo>
                      <a:pt x="276"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8"/>
              <p:cNvSpPr/>
              <p:nvPr/>
            </p:nvSpPr>
            <p:spPr>
              <a:xfrm>
                <a:off x="5990550" y="466540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8"/>
              <p:cNvSpPr/>
              <p:nvPr/>
            </p:nvSpPr>
            <p:spPr>
              <a:xfrm>
                <a:off x="6016725" y="466540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8"/>
              <p:cNvSpPr/>
              <p:nvPr/>
            </p:nvSpPr>
            <p:spPr>
              <a:xfrm>
                <a:off x="6042900" y="4664700"/>
                <a:ext cx="6225" cy="2775"/>
              </a:xfrm>
              <a:custGeom>
                <a:avLst/>
                <a:gdLst/>
                <a:ahLst/>
                <a:cxnLst/>
                <a:rect l="l" t="t" r="r" b="b"/>
                <a:pathLst>
                  <a:path w="249" h="111" extrusionOk="0">
                    <a:moveTo>
                      <a:pt x="249" y="1"/>
                    </a:moveTo>
                    <a:lnTo>
                      <a:pt x="1" y="28"/>
                    </a:ln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8"/>
              <p:cNvSpPr/>
              <p:nvPr/>
            </p:nvSpPr>
            <p:spPr>
              <a:xfrm>
                <a:off x="6068400" y="4662625"/>
                <a:ext cx="6900" cy="2800"/>
              </a:xfrm>
              <a:custGeom>
                <a:avLst/>
                <a:gdLst/>
                <a:ahLst/>
                <a:cxnLst/>
                <a:rect l="l" t="t" r="r" b="b"/>
                <a:pathLst>
                  <a:path w="276" h="112" extrusionOk="0">
                    <a:moveTo>
                      <a:pt x="276" y="1"/>
                    </a:moveTo>
                    <a:lnTo>
                      <a:pt x="0" y="28"/>
                    </a:lnTo>
                    <a:lnTo>
                      <a:pt x="28"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8"/>
              <p:cNvSpPr/>
              <p:nvPr/>
            </p:nvSpPr>
            <p:spPr>
              <a:xfrm>
                <a:off x="6093875" y="46585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8"/>
              <p:cNvSpPr/>
              <p:nvPr/>
            </p:nvSpPr>
            <p:spPr>
              <a:xfrm>
                <a:off x="6119375" y="4652300"/>
                <a:ext cx="6225" cy="4150"/>
              </a:xfrm>
              <a:custGeom>
                <a:avLst/>
                <a:gdLst/>
                <a:ahLst/>
                <a:cxnLst/>
                <a:rect l="l" t="t" r="r" b="b"/>
                <a:pathLst>
                  <a:path w="249" h="166" extrusionOk="0">
                    <a:moveTo>
                      <a:pt x="248" y="1"/>
                    </a:moveTo>
                    <a:lnTo>
                      <a:pt x="0" y="83"/>
                    </a:lnTo>
                    <a:lnTo>
                      <a:pt x="0" y="166"/>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8"/>
              <p:cNvSpPr/>
              <p:nvPr/>
            </p:nvSpPr>
            <p:spPr>
              <a:xfrm>
                <a:off x="6143475" y="46447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8"/>
              <p:cNvSpPr/>
              <p:nvPr/>
            </p:nvSpPr>
            <p:spPr>
              <a:xfrm>
                <a:off x="6167600" y="4635075"/>
                <a:ext cx="6900" cy="4850"/>
              </a:xfrm>
              <a:custGeom>
                <a:avLst/>
                <a:gdLst/>
                <a:ahLst/>
                <a:cxnLst/>
                <a:rect l="l" t="t" r="r" b="b"/>
                <a:pathLst>
                  <a:path w="276" h="194" extrusionOk="0">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8"/>
              <p:cNvSpPr/>
              <p:nvPr/>
            </p:nvSpPr>
            <p:spPr>
              <a:xfrm>
                <a:off x="6190325" y="4624050"/>
                <a:ext cx="6925" cy="4850"/>
              </a:xfrm>
              <a:custGeom>
                <a:avLst/>
                <a:gdLst/>
                <a:ahLst/>
                <a:cxnLst/>
                <a:rect l="l" t="t" r="r" b="b"/>
                <a:pathLst>
                  <a:path w="277" h="194" extrusionOk="0">
                    <a:moveTo>
                      <a:pt x="221" y="1"/>
                    </a:moveTo>
                    <a:lnTo>
                      <a:pt x="0" y="111"/>
                    </a:lnTo>
                    <a:lnTo>
                      <a:pt x="56"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8"/>
              <p:cNvSpPr/>
              <p:nvPr/>
            </p:nvSpPr>
            <p:spPr>
              <a:xfrm>
                <a:off x="6212375" y="4610975"/>
                <a:ext cx="6225" cy="4850"/>
              </a:xfrm>
              <a:custGeom>
                <a:avLst/>
                <a:gdLst/>
                <a:ahLst/>
                <a:cxnLst/>
                <a:rect l="l" t="t" r="r" b="b"/>
                <a:pathLst>
                  <a:path w="249" h="194" extrusionOk="0">
                    <a:moveTo>
                      <a:pt x="193" y="0"/>
                    </a:moveTo>
                    <a:lnTo>
                      <a:pt x="0" y="138"/>
                    </a:lnTo>
                    <a:lnTo>
                      <a:pt x="28" y="193"/>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8"/>
              <p:cNvSpPr/>
              <p:nvPr/>
            </p:nvSpPr>
            <p:spPr>
              <a:xfrm>
                <a:off x="6233025" y="4596500"/>
                <a:ext cx="6225" cy="5550"/>
              </a:xfrm>
              <a:custGeom>
                <a:avLst/>
                <a:gdLst/>
                <a:ahLst/>
                <a:cxnLst/>
                <a:rect l="l" t="t" r="r" b="b"/>
                <a:pathLst>
                  <a:path w="249" h="222"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8"/>
              <p:cNvSpPr/>
              <p:nvPr/>
            </p:nvSpPr>
            <p:spPr>
              <a:xfrm>
                <a:off x="6252325" y="4580650"/>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8"/>
              <p:cNvSpPr/>
              <p:nvPr/>
            </p:nvSpPr>
            <p:spPr>
              <a:xfrm>
                <a:off x="6270925" y="4564825"/>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8"/>
              <p:cNvSpPr/>
              <p:nvPr/>
            </p:nvSpPr>
            <p:spPr>
              <a:xfrm>
                <a:off x="6289525" y="4547600"/>
                <a:ext cx="6225" cy="5525"/>
              </a:xfrm>
              <a:custGeom>
                <a:avLst/>
                <a:gdLst/>
                <a:ahLst/>
                <a:cxnLst/>
                <a:rect l="l" t="t" r="r" b="b"/>
                <a:pathLst>
                  <a:path w="249"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8"/>
              <p:cNvSpPr/>
              <p:nvPr/>
            </p:nvSpPr>
            <p:spPr>
              <a:xfrm>
                <a:off x="6308125" y="4530375"/>
                <a:ext cx="5525" cy="5525"/>
              </a:xfrm>
              <a:custGeom>
                <a:avLst/>
                <a:gdLst/>
                <a:ahLst/>
                <a:cxnLst/>
                <a:rect l="l" t="t" r="r" b="b"/>
                <a:pathLst>
                  <a:path w="221" h="221" extrusionOk="0">
                    <a:moveTo>
                      <a:pt x="166" y="0"/>
                    </a:moveTo>
                    <a:lnTo>
                      <a:pt x="0" y="166"/>
                    </a:lnTo>
                    <a:lnTo>
                      <a:pt x="28"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8"/>
              <p:cNvSpPr/>
              <p:nvPr/>
            </p:nvSpPr>
            <p:spPr>
              <a:xfrm>
                <a:off x="6326025" y="45131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8"/>
              <p:cNvSpPr/>
              <p:nvPr/>
            </p:nvSpPr>
            <p:spPr>
              <a:xfrm>
                <a:off x="6345325" y="4495925"/>
                <a:ext cx="6225" cy="6225"/>
              </a:xfrm>
              <a:custGeom>
                <a:avLst/>
                <a:gdLst/>
                <a:ahLst/>
                <a:cxnLst/>
                <a:rect l="l" t="t" r="r" b="b"/>
                <a:pathLst>
                  <a:path w="249" h="249" extrusionOk="0">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8"/>
              <p:cNvSpPr/>
              <p:nvPr/>
            </p:nvSpPr>
            <p:spPr>
              <a:xfrm>
                <a:off x="6365975" y="4480775"/>
                <a:ext cx="6225" cy="5525"/>
              </a:xfrm>
              <a:custGeom>
                <a:avLst/>
                <a:gdLst/>
                <a:ahLst/>
                <a:cxnLst/>
                <a:rect l="l" t="t" r="r" b="b"/>
                <a:pathLst>
                  <a:path w="249" h="221" extrusionOk="0">
                    <a:moveTo>
                      <a:pt x="221" y="1"/>
                    </a:moveTo>
                    <a:lnTo>
                      <a:pt x="1" y="138"/>
                    </a:lnTo>
                    <a:lnTo>
                      <a:pt x="28" y="221"/>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8"/>
              <p:cNvSpPr/>
              <p:nvPr/>
            </p:nvSpPr>
            <p:spPr>
              <a:xfrm>
                <a:off x="6387325" y="4466300"/>
                <a:ext cx="6925" cy="4850"/>
              </a:xfrm>
              <a:custGeom>
                <a:avLst/>
                <a:gdLst/>
                <a:ahLst/>
                <a:cxnLst/>
                <a:rect l="l" t="t" r="r" b="b"/>
                <a:pathLst>
                  <a:path w="277" h="194" extrusionOk="0">
                    <a:moveTo>
                      <a:pt x="249" y="1"/>
                    </a:moveTo>
                    <a:lnTo>
                      <a:pt x="1" y="111"/>
                    </a:lnTo>
                    <a:lnTo>
                      <a:pt x="56" y="194"/>
                    </a:lnTo>
                    <a:lnTo>
                      <a:pt x="277"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8"/>
              <p:cNvSpPr/>
              <p:nvPr/>
            </p:nvSpPr>
            <p:spPr>
              <a:xfrm>
                <a:off x="6410750" y="4453900"/>
                <a:ext cx="6225" cy="4175"/>
              </a:xfrm>
              <a:custGeom>
                <a:avLst/>
                <a:gdLst/>
                <a:ahLst/>
                <a:cxnLst/>
                <a:rect l="l" t="t" r="r" b="b"/>
                <a:pathLst>
                  <a:path w="249" h="167" extrusionOk="0">
                    <a:moveTo>
                      <a:pt x="221" y="1"/>
                    </a:moveTo>
                    <a:lnTo>
                      <a:pt x="1" y="111"/>
                    </a:lnTo>
                    <a:lnTo>
                      <a:pt x="28" y="166"/>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8"/>
              <p:cNvSpPr/>
              <p:nvPr/>
            </p:nvSpPr>
            <p:spPr>
              <a:xfrm>
                <a:off x="6434175" y="44435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8"/>
              <p:cNvSpPr/>
              <p:nvPr/>
            </p:nvSpPr>
            <p:spPr>
              <a:xfrm>
                <a:off x="6457600" y="4433925"/>
                <a:ext cx="6925" cy="4175"/>
              </a:xfrm>
              <a:custGeom>
                <a:avLst/>
                <a:gdLst/>
                <a:ahLst/>
                <a:cxnLst/>
                <a:rect l="l" t="t" r="r" b="b"/>
                <a:pathLst>
                  <a:path w="277" h="167" extrusionOk="0">
                    <a:moveTo>
                      <a:pt x="138" y="1"/>
                    </a:moveTo>
                    <a:lnTo>
                      <a:pt x="1" y="111"/>
                    </a:lnTo>
                    <a:cubicBezTo>
                      <a:pt x="28" y="111"/>
                      <a:pt x="83" y="166"/>
                      <a:pt x="111" y="166"/>
                    </a:cubicBezTo>
                    <a:lnTo>
                      <a:pt x="276" y="56"/>
                    </a:lnTo>
                    <a:cubicBezTo>
                      <a:pt x="221"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8"/>
              <p:cNvSpPr/>
              <p:nvPr/>
            </p:nvSpPr>
            <p:spPr>
              <a:xfrm>
                <a:off x="6481025" y="4427725"/>
                <a:ext cx="4150" cy="3475"/>
              </a:xfrm>
              <a:custGeom>
                <a:avLst/>
                <a:gdLst/>
                <a:ahLst/>
                <a:cxnLst/>
                <a:rect l="l" t="t" r="r" b="b"/>
                <a:pathLst>
                  <a:path w="166" h="139" extrusionOk="0">
                    <a:moveTo>
                      <a:pt x="166" y="1"/>
                    </a:moveTo>
                    <a:lnTo>
                      <a:pt x="0" y="84"/>
                    </a:lnTo>
                    <a:lnTo>
                      <a:pt x="83" y="139"/>
                    </a:lnTo>
                    <a:cubicBezTo>
                      <a:pt x="111" y="84"/>
                      <a:pt x="138"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8"/>
              <p:cNvSpPr/>
              <p:nvPr/>
            </p:nvSpPr>
            <p:spPr>
              <a:xfrm>
                <a:off x="5840375" y="4606850"/>
                <a:ext cx="6925" cy="4150"/>
              </a:xfrm>
              <a:custGeom>
                <a:avLst/>
                <a:gdLst/>
                <a:ahLst/>
                <a:cxnLst/>
                <a:rect l="l" t="t" r="r" b="b"/>
                <a:pathLst>
                  <a:path w="277" h="166" extrusionOk="0">
                    <a:moveTo>
                      <a:pt x="29" y="0"/>
                    </a:moveTo>
                    <a:lnTo>
                      <a:pt x="1" y="83"/>
                    </a:lnTo>
                    <a:lnTo>
                      <a:pt x="249" y="165"/>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8"/>
              <p:cNvSpPr/>
              <p:nvPr/>
            </p:nvSpPr>
            <p:spPr>
              <a:xfrm>
                <a:off x="5865875" y="46130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8"/>
              <p:cNvSpPr/>
              <p:nvPr/>
            </p:nvSpPr>
            <p:spPr>
              <a:xfrm>
                <a:off x="5891350" y="4619225"/>
                <a:ext cx="6925" cy="4175"/>
              </a:xfrm>
              <a:custGeom>
                <a:avLst/>
                <a:gdLst/>
                <a:ahLst/>
                <a:cxnLst/>
                <a:rect l="l" t="t" r="r" b="b"/>
                <a:pathLst>
                  <a:path w="277" h="167" extrusionOk="0">
                    <a:moveTo>
                      <a:pt x="29" y="1"/>
                    </a:moveTo>
                    <a:lnTo>
                      <a:pt x="1" y="111"/>
                    </a:lnTo>
                    <a:lnTo>
                      <a:pt x="277" y="166"/>
                    </a:lnTo>
                    <a:lnTo>
                      <a:pt x="277"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8"/>
              <p:cNvSpPr/>
              <p:nvPr/>
            </p:nvSpPr>
            <p:spPr>
              <a:xfrm>
                <a:off x="5917550" y="4624050"/>
                <a:ext cx="6900" cy="4175"/>
              </a:xfrm>
              <a:custGeom>
                <a:avLst/>
                <a:gdLst/>
                <a:ahLst/>
                <a:cxnLst/>
                <a:rect l="l" t="t" r="r" b="b"/>
                <a:pathLst>
                  <a:path w="276" h="167"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8"/>
              <p:cNvSpPr/>
              <p:nvPr/>
            </p:nvSpPr>
            <p:spPr>
              <a:xfrm>
                <a:off x="5943725" y="4628200"/>
                <a:ext cx="6225" cy="3450"/>
              </a:xfrm>
              <a:custGeom>
                <a:avLst/>
                <a:gdLst/>
                <a:ahLst/>
                <a:cxnLst/>
                <a:rect l="l" t="t" r="r" b="b"/>
                <a:pathLst>
                  <a:path w="249" h="138" extrusionOk="0">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8"/>
              <p:cNvSpPr/>
              <p:nvPr/>
            </p:nvSpPr>
            <p:spPr>
              <a:xfrm>
                <a:off x="5968525" y="4630950"/>
                <a:ext cx="7600" cy="4150"/>
              </a:xfrm>
              <a:custGeom>
                <a:avLst/>
                <a:gdLst/>
                <a:ahLst/>
                <a:cxnLst/>
                <a:rect l="l" t="t" r="r" b="b"/>
                <a:pathLst>
                  <a:path w="304" h="166" extrusionOk="0">
                    <a:moveTo>
                      <a:pt x="55" y="0"/>
                    </a:moveTo>
                    <a:lnTo>
                      <a:pt x="55" y="56"/>
                    </a:lnTo>
                    <a:lnTo>
                      <a:pt x="0" y="56"/>
                    </a:lnTo>
                    <a:lnTo>
                      <a:pt x="0" y="166"/>
                    </a:lnTo>
                    <a:lnTo>
                      <a:pt x="276" y="166"/>
                    </a:lnTo>
                    <a:lnTo>
                      <a:pt x="276" y="138"/>
                    </a:lnTo>
                    <a:lnTo>
                      <a:pt x="303" y="138"/>
                    </a:lnTo>
                    <a:lnTo>
                      <a:pt x="303"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8"/>
              <p:cNvSpPr/>
              <p:nvPr/>
            </p:nvSpPr>
            <p:spPr>
              <a:xfrm>
                <a:off x="5994700" y="4631625"/>
                <a:ext cx="7600" cy="4175"/>
              </a:xfrm>
              <a:custGeom>
                <a:avLst/>
                <a:gdLst/>
                <a:ahLst/>
                <a:cxnLst/>
                <a:rect l="l" t="t" r="r" b="b"/>
                <a:pathLst>
                  <a:path w="304" h="167" extrusionOk="0">
                    <a:moveTo>
                      <a:pt x="276" y="1"/>
                    </a:moveTo>
                    <a:lnTo>
                      <a:pt x="0" y="29"/>
                    </a:lnTo>
                    <a:lnTo>
                      <a:pt x="0" y="111"/>
                    </a:lnTo>
                    <a:lnTo>
                      <a:pt x="55" y="111"/>
                    </a:lnTo>
                    <a:lnTo>
                      <a:pt x="28" y="166"/>
                    </a:lnTo>
                    <a:lnTo>
                      <a:pt x="303" y="166"/>
                    </a:lnTo>
                    <a:lnTo>
                      <a:pt x="303"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8"/>
              <p:cNvSpPr/>
              <p:nvPr/>
            </p:nvSpPr>
            <p:spPr>
              <a:xfrm>
                <a:off x="6020875" y="4630250"/>
                <a:ext cx="7600" cy="5550"/>
              </a:xfrm>
              <a:custGeom>
                <a:avLst/>
                <a:gdLst/>
                <a:ahLst/>
                <a:cxnLst/>
                <a:rect l="l" t="t" r="r" b="b"/>
                <a:pathLst>
                  <a:path w="304" h="222" extrusionOk="0">
                    <a:moveTo>
                      <a:pt x="276" y="1"/>
                    </a:moveTo>
                    <a:lnTo>
                      <a:pt x="0" y="28"/>
                    </a:lnTo>
                    <a:lnTo>
                      <a:pt x="0" y="139"/>
                    </a:lnTo>
                    <a:lnTo>
                      <a:pt x="28" y="139"/>
                    </a:lnTo>
                    <a:lnTo>
                      <a:pt x="28" y="221"/>
                    </a:lnTo>
                    <a:lnTo>
                      <a:pt x="303" y="221"/>
                    </a:lnTo>
                    <a:lnTo>
                      <a:pt x="303" y="111"/>
                    </a:lnTo>
                    <a:lnTo>
                      <a:pt x="28" y="139"/>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8"/>
              <p:cNvSpPr/>
              <p:nvPr/>
            </p:nvSpPr>
            <p:spPr>
              <a:xfrm>
                <a:off x="6047725" y="463232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8"/>
              <p:cNvSpPr/>
              <p:nvPr/>
            </p:nvSpPr>
            <p:spPr>
              <a:xfrm>
                <a:off x="6073225" y="4629575"/>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8"/>
              <p:cNvSpPr/>
              <p:nvPr/>
            </p:nvSpPr>
            <p:spPr>
              <a:xfrm>
                <a:off x="6098700" y="4625425"/>
                <a:ext cx="6925" cy="3475"/>
              </a:xfrm>
              <a:custGeom>
                <a:avLst/>
                <a:gdLst/>
                <a:ahLst/>
                <a:cxnLst/>
                <a:rect l="l" t="t" r="r" b="b"/>
                <a:pathLst>
                  <a:path w="277" h="139" extrusionOk="0">
                    <a:moveTo>
                      <a:pt x="249" y="1"/>
                    </a:moveTo>
                    <a:lnTo>
                      <a:pt x="1" y="29"/>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8"/>
              <p:cNvSpPr/>
              <p:nvPr/>
            </p:nvSpPr>
            <p:spPr>
              <a:xfrm>
                <a:off x="6123500" y="4619225"/>
                <a:ext cx="6925" cy="3475"/>
              </a:xfrm>
              <a:custGeom>
                <a:avLst/>
                <a:gdLst/>
                <a:ahLst/>
                <a:cxnLst/>
                <a:rect l="l" t="t" r="r" b="b"/>
                <a:pathLst>
                  <a:path w="277" h="139" extrusionOk="0">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8"/>
              <p:cNvSpPr/>
              <p:nvPr/>
            </p:nvSpPr>
            <p:spPr>
              <a:xfrm>
                <a:off x="6148300" y="4610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8"/>
              <p:cNvSpPr/>
              <p:nvPr/>
            </p:nvSpPr>
            <p:spPr>
              <a:xfrm>
                <a:off x="6171725" y="4601325"/>
                <a:ext cx="6925" cy="4150"/>
              </a:xfrm>
              <a:custGeom>
                <a:avLst/>
                <a:gdLst/>
                <a:ahLst/>
                <a:cxnLst/>
                <a:rect l="l" t="t" r="r" b="b"/>
                <a:pathLst>
                  <a:path w="277" h="166" extrusionOk="0">
                    <a:moveTo>
                      <a:pt x="249" y="1"/>
                    </a:moveTo>
                    <a:lnTo>
                      <a:pt x="1" y="83"/>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8"/>
              <p:cNvSpPr/>
              <p:nvPr/>
            </p:nvSpPr>
            <p:spPr>
              <a:xfrm>
                <a:off x="6194450" y="4588925"/>
                <a:ext cx="6925" cy="5550"/>
              </a:xfrm>
              <a:custGeom>
                <a:avLst/>
                <a:gdLst/>
                <a:ahLst/>
                <a:cxnLst/>
                <a:rect l="l" t="t" r="r" b="b"/>
                <a:pathLst>
                  <a:path w="277" h="222" extrusionOk="0">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8"/>
              <p:cNvSpPr/>
              <p:nvPr/>
            </p:nvSpPr>
            <p:spPr>
              <a:xfrm>
                <a:off x="6236475" y="4560675"/>
                <a:ext cx="6225" cy="5550"/>
              </a:xfrm>
              <a:custGeom>
                <a:avLst/>
                <a:gdLst/>
                <a:ahLst/>
                <a:cxnLst/>
                <a:rect l="l" t="t" r="r" b="b"/>
                <a:pathLst>
                  <a:path w="249" h="222" extrusionOk="0">
                    <a:moveTo>
                      <a:pt x="193" y="1"/>
                    </a:moveTo>
                    <a:lnTo>
                      <a:pt x="1" y="166"/>
                    </a:lnTo>
                    <a:lnTo>
                      <a:pt x="56" y="221"/>
                    </a:lnTo>
                    <a:lnTo>
                      <a:pt x="249"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8"/>
              <p:cNvSpPr/>
              <p:nvPr/>
            </p:nvSpPr>
            <p:spPr>
              <a:xfrm>
                <a:off x="6255775" y="4544850"/>
                <a:ext cx="5525" cy="5525"/>
              </a:xfrm>
              <a:custGeom>
                <a:avLst/>
                <a:gdLst/>
                <a:ahLst/>
                <a:cxnLst/>
                <a:rect l="l" t="t" r="r" b="b"/>
                <a:pathLst>
                  <a:path w="221" h="221" extrusionOk="0">
                    <a:moveTo>
                      <a:pt x="193" y="0"/>
                    </a:moveTo>
                    <a:lnTo>
                      <a:pt x="0" y="165"/>
                    </a:lnTo>
                    <a:lnTo>
                      <a:pt x="55" y="221"/>
                    </a:lnTo>
                    <a:lnTo>
                      <a:pt x="221"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8"/>
              <p:cNvSpPr/>
              <p:nvPr/>
            </p:nvSpPr>
            <p:spPr>
              <a:xfrm>
                <a:off x="6274375" y="4528300"/>
                <a:ext cx="5525" cy="5550"/>
              </a:xfrm>
              <a:custGeom>
                <a:avLst/>
                <a:gdLst/>
                <a:ahLst/>
                <a:cxnLst/>
                <a:rect l="l" t="t" r="r" b="b"/>
                <a:pathLst>
                  <a:path w="221" h="222" extrusionOk="0">
                    <a:moveTo>
                      <a:pt x="165" y="1"/>
                    </a:moveTo>
                    <a:lnTo>
                      <a:pt x="0" y="166"/>
                    </a:lnTo>
                    <a:lnTo>
                      <a:pt x="28"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8"/>
              <p:cNvSpPr/>
              <p:nvPr/>
            </p:nvSpPr>
            <p:spPr>
              <a:xfrm>
                <a:off x="6292275" y="4511075"/>
                <a:ext cx="5525" cy="5550"/>
              </a:xfrm>
              <a:custGeom>
                <a:avLst/>
                <a:gdLst/>
                <a:ahLst/>
                <a:cxnLst/>
                <a:rect l="l" t="t" r="r" b="b"/>
                <a:pathLst>
                  <a:path w="221"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8"/>
              <p:cNvSpPr/>
              <p:nvPr/>
            </p:nvSpPr>
            <p:spPr>
              <a:xfrm>
                <a:off x="6309500" y="4493175"/>
                <a:ext cx="6225" cy="6225"/>
              </a:xfrm>
              <a:custGeom>
                <a:avLst/>
                <a:gdLst/>
                <a:ahLst/>
                <a:cxnLst/>
                <a:rect l="l" t="t" r="r" b="b"/>
                <a:pathLst>
                  <a:path w="249" h="249" extrusionOk="0">
                    <a:moveTo>
                      <a:pt x="193" y="1"/>
                    </a:moveTo>
                    <a:lnTo>
                      <a:pt x="0" y="193"/>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8"/>
              <p:cNvSpPr/>
              <p:nvPr/>
            </p:nvSpPr>
            <p:spPr>
              <a:xfrm>
                <a:off x="6328100" y="4475950"/>
                <a:ext cx="5525" cy="5550"/>
              </a:xfrm>
              <a:custGeom>
                <a:avLst/>
                <a:gdLst/>
                <a:ahLst/>
                <a:cxnLst/>
                <a:rect l="l" t="t" r="r" b="b"/>
                <a:pathLst>
                  <a:path w="221" h="222" extrusionOk="0">
                    <a:moveTo>
                      <a:pt x="166" y="1"/>
                    </a:moveTo>
                    <a:lnTo>
                      <a:pt x="0"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8"/>
              <p:cNvSpPr/>
              <p:nvPr/>
            </p:nvSpPr>
            <p:spPr>
              <a:xfrm>
                <a:off x="6346700" y="4458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8"/>
              <p:cNvSpPr/>
              <p:nvPr/>
            </p:nvSpPr>
            <p:spPr>
              <a:xfrm>
                <a:off x="6366675" y="4442200"/>
                <a:ext cx="6900" cy="5525"/>
              </a:xfrm>
              <a:custGeom>
                <a:avLst/>
                <a:gdLst/>
                <a:ahLst/>
                <a:cxnLst/>
                <a:rect l="l" t="t" r="r" b="b"/>
                <a:pathLst>
                  <a:path w="276" h="221" extrusionOk="0">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8"/>
              <p:cNvSpPr/>
              <p:nvPr/>
            </p:nvSpPr>
            <p:spPr>
              <a:xfrm>
                <a:off x="6388725" y="4428425"/>
                <a:ext cx="6900" cy="4850"/>
              </a:xfrm>
              <a:custGeom>
                <a:avLst/>
                <a:gdLst/>
                <a:ahLst/>
                <a:cxnLst/>
                <a:rect l="l" t="t" r="r" b="b"/>
                <a:pathLst>
                  <a:path w="276" h="194" extrusionOk="0">
                    <a:moveTo>
                      <a:pt x="221" y="0"/>
                    </a:moveTo>
                    <a:lnTo>
                      <a:pt x="0" y="138"/>
                    </a:lnTo>
                    <a:lnTo>
                      <a:pt x="55" y="193"/>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8"/>
              <p:cNvSpPr/>
              <p:nvPr/>
            </p:nvSpPr>
            <p:spPr>
              <a:xfrm>
                <a:off x="6411450" y="4416025"/>
                <a:ext cx="6900" cy="4850"/>
              </a:xfrm>
              <a:custGeom>
                <a:avLst/>
                <a:gdLst/>
                <a:ahLst/>
                <a:cxnLst/>
                <a:rect l="l" t="t" r="r" b="b"/>
                <a:pathLst>
                  <a:path w="276" h="194" extrusionOk="0">
                    <a:moveTo>
                      <a:pt x="248" y="0"/>
                    </a:moveTo>
                    <a:lnTo>
                      <a:pt x="0" y="111"/>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8"/>
              <p:cNvSpPr/>
              <p:nvPr/>
            </p:nvSpPr>
            <p:spPr>
              <a:xfrm>
                <a:off x="6435550" y="4406375"/>
                <a:ext cx="6225" cy="3475"/>
              </a:xfrm>
              <a:custGeom>
                <a:avLst/>
                <a:gdLst/>
                <a:ahLst/>
                <a:cxnLst/>
                <a:rect l="l" t="t" r="r" b="b"/>
                <a:pathLst>
                  <a:path w="249" h="139" extrusionOk="0">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8"/>
              <p:cNvSpPr/>
              <p:nvPr/>
            </p:nvSpPr>
            <p:spPr>
              <a:xfrm>
                <a:off x="6458975" y="4397425"/>
                <a:ext cx="6925" cy="4150"/>
              </a:xfrm>
              <a:custGeom>
                <a:avLst/>
                <a:gdLst/>
                <a:ahLst/>
                <a:cxnLst/>
                <a:rect l="l" t="t" r="r" b="b"/>
                <a:pathLst>
                  <a:path w="277" h="166" extrusionOk="0">
                    <a:moveTo>
                      <a:pt x="138" y="1"/>
                    </a:moveTo>
                    <a:lnTo>
                      <a:pt x="1" y="111"/>
                    </a:lnTo>
                    <a:cubicBezTo>
                      <a:pt x="28" y="111"/>
                      <a:pt x="111" y="166"/>
                      <a:pt x="138" y="166"/>
                    </a:cubicBezTo>
                    <a:lnTo>
                      <a:pt x="276" y="56"/>
                    </a:lnTo>
                    <a:cubicBezTo>
                      <a:pt x="249" y="56"/>
                      <a:pt x="166"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8"/>
              <p:cNvSpPr/>
              <p:nvPr/>
            </p:nvSpPr>
            <p:spPr>
              <a:xfrm>
                <a:off x="6483100" y="4391225"/>
                <a:ext cx="6200" cy="4150"/>
              </a:xfrm>
              <a:custGeom>
                <a:avLst/>
                <a:gdLst/>
                <a:ahLst/>
                <a:cxnLst/>
                <a:rect l="l" t="t" r="r" b="b"/>
                <a:pathLst>
                  <a:path w="248" h="166" extrusionOk="0">
                    <a:moveTo>
                      <a:pt x="138" y="1"/>
                    </a:moveTo>
                    <a:lnTo>
                      <a:pt x="0" y="111"/>
                    </a:lnTo>
                    <a:lnTo>
                      <a:pt x="110" y="166"/>
                    </a:lnTo>
                    <a:lnTo>
                      <a:pt x="248" y="83"/>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8"/>
              <p:cNvSpPr/>
              <p:nvPr/>
            </p:nvSpPr>
            <p:spPr>
              <a:xfrm>
                <a:off x="5845200" y="4574450"/>
                <a:ext cx="7600" cy="4850"/>
              </a:xfrm>
              <a:custGeom>
                <a:avLst/>
                <a:gdLst/>
                <a:ahLst/>
                <a:cxnLst/>
                <a:rect l="l" t="t" r="r" b="b"/>
                <a:pathLst>
                  <a:path w="304" h="194" extrusionOk="0">
                    <a:moveTo>
                      <a:pt x="56" y="1"/>
                    </a:moveTo>
                    <a:lnTo>
                      <a:pt x="1" y="111"/>
                    </a:lnTo>
                    <a:lnTo>
                      <a:pt x="276" y="194"/>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8"/>
              <p:cNvSpPr/>
              <p:nvPr/>
            </p:nvSpPr>
            <p:spPr>
              <a:xfrm>
                <a:off x="5870700" y="45813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8"/>
              <p:cNvSpPr/>
              <p:nvPr/>
            </p:nvSpPr>
            <p:spPr>
              <a:xfrm>
                <a:off x="5896875" y="4587550"/>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8"/>
              <p:cNvSpPr/>
              <p:nvPr/>
            </p:nvSpPr>
            <p:spPr>
              <a:xfrm>
                <a:off x="5922350" y="4592375"/>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8"/>
              <p:cNvSpPr/>
              <p:nvPr/>
            </p:nvSpPr>
            <p:spPr>
              <a:xfrm>
                <a:off x="5948525" y="4596500"/>
                <a:ext cx="6925" cy="3475"/>
              </a:xfrm>
              <a:custGeom>
                <a:avLst/>
                <a:gdLst/>
                <a:ahLst/>
                <a:cxnLst/>
                <a:rect l="l" t="t" r="r" b="b"/>
                <a:pathLst>
                  <a:path w="277" h="139" extrusionOk="0">
                    <a:moveTo>
                      <a:pt x="29" y="1"/>
                    </a:moveTo>
                    <a:lnTo>
                      <a:pt x="1" y="111"/>
                    </a:lnTo>
                    <a:lnTo>
                      <a:pt x="277" y="138"/>
                    </a:lnTo>
                    <a:lnTo>
                      <a:pt x="277" y="28"/>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8"/>
              <p:cNvSpPr/>
              <p:nvPr/>
            </p:nvSpPr>
            <p:spPr>
              <a:xfrm>
                <a:off x="5974725" y="4599250"/>
                <a:ext cx="6900" cy="2800"/>
              </a:xfrm>
              <a:custGeom>
                <a:avLst/>
                <a:gdLst/>
                <a:ahLst/>
                <a:cxnLst/>
                <a:rect l="l" t="t" r="r" b="b"/>
                <a:pathLst>
                  <a:path w="276" h="112" extrusionOk="0">
                    <a:moveTo>
                      <a:pt x="0" y="1"/>
                    </a:moveTo>
                    <a:lnTo>
                      <a:pt x="0" y="111"/>
                    </a:lnTo>
                    <a:lnTo>
                      <a:pt x="248"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8"/>
              <p:cNvSpPr/>
              <p:nvPr/>
            </p:nvSpPr>
            <p:spPr>
              <a:xfrm>
                <a:off x="5999500" y="4600650"/>
                <a:ext cx="7625" cy="4150"/>
              </a:xfrm>
              <a:custGeom>
                <a:avLst/>
                <a:gdLst/>
                <a:ahLst/>
                <a:cxnLst/>
                <a:rect l="l" t="t" r="r" b="b"/>
                <a:pathLst>
                  <a:path w="305" h="166" extrusionOk="0">
                    <a:moveTo>
                      <a:pt x="56" y="0"/>
                    </a:moveTo>
                    <a:lnTo>
                      <a:pt x="56" y="55"/>
                    </a:lnTo>
                    <a:lnTo>
                      <a:pt x="1" y="55"/>
                    </a:lnTo>
                    <a:lnTo>
                      <a:pt x="1" y="165"/>
                    </a:lnTo>
                    <a:lnTo>
                      <a:pt x="249" y="165"/>
                    </a:lnTo>
                    <a:lnTo>
                      <a:pt x="249" y="110"/>
                    </a:lnTo>
                    <a:lnTo>
                      <a:pt x="304" y="110"/>
                    </a:lnTo>
                    <a:lnTo>
                      <a:pt x="304"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8"/>
              <p:cNvSpPr/>
              <p:nvPr/>
            </p:nvSpPr>
            <p:spPr>
              <a:xfrm>
                <a:off x="6025700" y="4600650"/>
                <a:ext cx="7600" cy="2775"/>
              </a:xfrm>
              <a:custGeom>
                <a:avLst/>
                <a:gdLst/>
                <a:ahLst/>
                <a:cxnLst/>
                <a:rect l="l" t="t" r="r" b="b"/>
                <a:pathLst>
                  <a:path w="304" h="111" extrusionOk="0">
                    <a:moveTo>
                      <a:pt x="0" y="0"/>
                    </a:moveTo>
                    <a:lnTo>
                      <a:pt x="0" y="110"/>
                    </a:lnTo>
                    <a:lnTo>
                      <a:pt x="303" y="110"/>
                    </a:lnTo>
                    <a:lnTo>
                      <a:pt x="303" y="0"/>
                    </a:lnTo>
                    <a:lnTo>
                      <a:pt x="248" y="28"/>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8"/>
              <p:cNvSpPr/>
              <p:nvPr/>
            </p:nvSpPr>
            <p:spPr>
              <a:xfrm>
                <a:off x="6051175" y="4597875"/>
                <a:ext cx="8300" cy="4175"/>
              </a:xfrm>
              <a:custGeom>
                <a:avLst/>
                <a:gdLst/>
                <a:ahLst/>
                <a:cxnLst/>
                <a:rect l="l" t="t" r="r" b="b"/>
                <a:pathLst>
                  <a:path w="332" h="167" extrusionOk="0">
                    <a:moveTo>
                      <a:pt x="276" y="1"/>
                    </a:moveTo>
                    <a:lnTo>
                      <a:pt x="1" y="28"/>
                    </a:lnTo>
                    <a:lnTo>
                      <a:pt x="28" y="139"/>
                    </a:lnTo>
                    <a:lnTo>
                      <a:pt x="56" y="139"/>
                    </a:lnTo>
                    <a:lnTo>
                      <a:pt x="56" y="166"/>
                    </a:lnTo>
                    <a:lnTo>
                      <a:pt x="331" y="166"/>
                    </a:lnTo>
                    <a:lnTo>
                      <a:pt x="331" y="56"/>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8"/>
              <p:cNvSpPr/>
              <p:nvPr/>
            </p:nvSpPr>
            <p:spPr>
              <a:xfrm>
                <a:off x="6077350" y="4595125"/>
                <a:ext cx="7600" cy="4850"/>
              </a:xfrm>
              <a:custGeom>
                <a:avLst/>
                <a:gdLst/>
                <a:ahLst/>
                <a:cxnLst/>
                <a:rect l="l" t="t" r="r" b="b"/>
                <a:pathLst>
                  <a:path w="304" h="194" extrusionOk="0">
                    <a:moveTo>
                      <a:pt x="249" y="1"/>
                    </a:moveTo>
                    <a:lnTo>
                      <a:pt x="1" y="28"/>
                    </a:lnTo>
                    <a:lnTo>
                      <a:pt x="28" y="138"/>
                    </a:lnTo>
                    <a:lnTo>
                      <a:pt x="56" y="111"/>
                    </a:lnTo>
                    <a:lnTo>
                      <a:pt x="56" y="193"/>
                    </a:lnTo>
                    <a:lnTo>
                      <a:pt x="304" y="138"/>
                    </a:lnTo>
                    <a:lnTo>
                      <a:pt x="304" y="5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8"/>
              <p:cNvSpPr/>
              <p:nvPr/>
            </p:nvSpPr>
            <p:spPr>
              <a:xfrm>
                <a:off x="6102850" y="4589625"/>
                <a:ext cx="7600" cy="5525"/>
              </a:xfrm>
              <a:custGeom>
                <a:avLst/>
                <a:gdLst/>
                <a:ahLst/>
                <a:cxnLst/>
                <a:rect l="l" t="t" r="r" b="b"/>
                <a:pathLst>
                  <a:path w="304" h="221" extrusionOk="0">
                    <a:moveTo>
                      <a:pt x="248" y="0"/>
                    </a:moveTo>
                    <a:lnTo>
                      <a:pt x="0" y="55"/>
                    </a:lnTo>
                    <a:lnTo>
                      <a:pt x="28" y="165"/>
                    </a:lnTo>
                    <a:lnTo>
                      <a:pt x="55" y="221"/>
                    </a:lnTo>
                    <a:lnTo>
                      <a:pt x="303"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8"/>
              <p:cNvSpPr/>
              <p:nvPr/>
            </p:nvSpPr>
            <p:spPr>
              <a:xfrm>
                <a:off x="6128325" y="4582725"/>
                <a:ext cx="6925" cy="6225"/>
              </a:xfrm>
              <a:custGeom>
                <a:avLst/>
                <a:gdLst/>
                <a:ahLst/>
                <a:cxnLst/>
                <a:rect l="l" t="t" r="r" b="b"/>
                <a:pathLst>
                  <a:path w="277" h="249" extrusionOk="0">
                    <a:moveTo>
                      <a:pt x="249" y="1"/>
                    </a:moveTo>
                    <a:lnTo>
                      <a:pt x="1" y="83"/>
                    </a:lnTo>
                    <a:lnTo>
                      <a:pt x="28" y="166"/>
                    </a:lnTo>
                    <a:lnTo>
                      <a:pt x="1" y="166"/>
                    </a:lnTo>
                    <a:lnTo>
                      <a:pt x="28" y="249"/>
                    </a:lnTo>
                    <a:lnTo>
                      <a:pt x="276" y="193"/>
                    </a:lnTo>
                    <a:lnTo>
                      <a:pt x="249"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8"/>
              <p:cNvSpPr/>
              <p:nvPr/>
            </p:nvSpPr>
            <p:spPr>
              <a:xfrm>
                <a:off x="6219950" y="4540025"/>
                <a:ext cx="10350" cy="6225"/>
              </a:xfrm>
              <a:custGeom>
                <a:avLst/>
                <a:gdLst/>
                <a:ahLst/>
                <a:cxnLst/>
                <a:rect l="l" t="t" r="r" b="b"/>
                <a:pathLst>
                  <a:path w="414" h="249" extrusionOk="0">
                    <a:moveTo>
                      <a:pt x="359" y="0"/>
                    </a:moveTo>
                    <a:lnTo>
                      <a:pt x="248" y="83"/>
                    </a:lnTo>
                    <a:lnTo>
                      <a:pt x="221" y="28"/>
                    </a:lnTo>
                    <a:lnTo>
                      <a:pt x="0" y="166"/>
                    </a:lnTo>
                    <a:lnTo>
                      <a:pt x="55" y="248"/>
                    </a:lnTo>
                    <a:lnTo>
                      <a:pt x="166" y="166"/>
                    </a:lnTo>
                    <a:lnTo>
                      <a:pt x="193" y="221"/>
                    </a:lnTo>
                    <a:lnTo>
                      <a:pt x="414" y="83"/>
                    </a:lnTo>
                    <a:lnTo>
                      <a:pt x="3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8"/>
              <p:cNvSpPr/>
              <p:nvPr/>
            </p:nvSpPr>
            <p:spPr>
              <a:xfrm>
                <a:off x="6239925" y="4525550"/>
                <a:ext cx="6225" cy="5550"/>
              </a:xfrm>
              <a:custGeom>
                <a:avLst/>
                <a:gdLst/>
                <a:ahLst/>
                <a:cxnLst/>
                <a:rect l="l" t="t" r="r" b="b"/>
                <a:pathLst>
                  <a:path w="249" h="222" extrusionOk="0">
                    <a:moveTo>
                      <a:pt x="193" y="1"/>
                    </a:moveTo>
                    <a:lnTo>
                      <a:pt x="0" y="138"/>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8"/>
              <p:cNvSpPr/>
              <p:nvPr/>
            </p:nvSpPr>
            <p:spPr>
              <a:xfrm>
                <a:off x="6259200" y="4509025"/>
                <a:ext cx="5550" cy="5525"/>
              </a:xfrm>
              <a:custGeom>
                <a:avLst/>
                <a:gdLst/>
                <a:ahLst/>
                <a:cxnLst/>
                <a:rect l="l" t="t" r="r" b="b"/>
                <a:pathLst>
                  <a:path w="222" h="221" extrusionOk="0">
                    <a:moveTo>
                      <a:pt x="166" y="0"/>
                    </a:moveTo>
                    <a:lnTo>
                      <a:pt x="1" y="166"/>
                    </a:lnTo>
                    <a:lnTo>
                      <a:pt x="28"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8"/>
              <p:cNvSpPr/>
              <p:nvPr/>
            </p:nvSpPr>
            <p:spPr>
              <a:xfrm>
                <a:off x="6277125" y="4491800"/>
                <a:ext cx="5525" cy="5525"/>
              </a:xfrm>
              <a:custGeom>
                <a:avLst/>
                <a:gdLst/>
                <a:ahLst/>
                <a:cxnLst/>
                <a:rect l="l" t="t" r="r" b="b"/>
                <a:pathLst>
                  <a:path w="221" h="221" extrusionOk="0">
                    <a:moveTo>
                      <a:pt x="166" y="0"/>
                    </a:moveTo>
                    <a:lnTo>
                      <a:pt x="0" y="166"/>
                    </a:lnTo>
                    <a:lnTo>
                      <a:pt x="55"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8"/>
              <p:cNvSpPr/>
              <p:nvPr/>
            </p:nvSpPr>
            <p:spPr>
              <a:xfrm>
                <a:off x="6294350" y="4474575"/>
                <a:ext cx="5525" cy="5550"/>
              </a:xfrm>
              <a:custGeom>
                <a:avLst/>
                <a:gdLst/>
                <a:ahLst/>
                <a:cxnLst/>
                <a:rect l="l" t="t" r="r" b="b"/>
                <a:pathLst>
                  <a:path w="221" h="222" extrusionOk="0">
                    <a:moveTo>
                      <a:pt x="165" y="1"/>
                    </a:moveTo>
                    <a:lnTo>
                      <a:pt x="0" y="166"/>
                    </a:lnTo>
                    <a:lnTo>
                      <a:pt x="55" y="221"/>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8"/>
              <p:cNvSpPr/>
              <p:nvPr/>
            </p:nvSpPr>
            <p:spPr>
              <a:xfrm>
                <a:off x="6311575" y="4456675"/>
                <a:ext cx="6200" cy="5525"/>
              </a:xfrm>
              <a:custGeom>
                <a:avLst/>
                <a:gdLst/>
                <a:ahLst/>
                <a:cxnLst/>
                <a:rect l="l" t="t" r="r" b="b"/>
                <a:pathLst>
                  <a:path w="248" h="221" extrusionOk="0">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8"/>
              <p:cNvSpPr/>
              <p:nvPr/>
            </p:nvSpPr>
            <p:spPr>
              <a:xfrm>
                <a:off x="6329475" y="4438750"/>
                <a:ext cx="5525" cy="5550"/>
              </a:xfrm>
              <a:custGeom>
                <a:avLst/>
                <a:gdLst/>
                <a:ahLst/>
                <a:cxnLst/>
                <a:rect l="l" t="t" r="r" b="b"/>
                <a:pathLst>
                  <a:path w="221" h="222" extrusionOk="0">
                    <a:moveTo>
                      <a:pt x="193" y="1"/>
                    </a:moveTo>
                    <a:lnTo>
                      <a:pt x="0" y="166"/>
                    </a:lnTo>
                    <a:lnTo>
                      <a:pt x="56"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8"/>
              <p:cNvSpPr/>
              <p:nvPr/>
            </p:nvSpPr>
            <p:spPr>
              <a:xfrm>
                <a:off x="6348075" y="4420850"/>
                <a:ext cx="6225" cy="6225"/>
              </a:xfrm>
              <a:custGeom>
                <a:avLst/>
                <a:gdLst/>
                <a:ahLst/>
                <a:cxnLst/>
                <a:rect l="l" t="t" r="r" b="b"/>
                <a:pathLst>
                  <a:path w="249" h="249" extrusionOk="0">
                    <a:moveTo>
                      <a:pt x="193" y="0"/>
                    </a:moveTo>
                    <a:lnTo>
                      <a:pt x="0" y="166"/>
                    </a:lnTo>
                    <a:lnTo>
                      <a:pt x="56"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8"/>
              <p:cNvSpPr/>
              <p:nvPr/>
            </p:nvSpPr>
            <p:spPr>
              <a:xfrm>
                <a:off x="6368050" y="4405000"/>
                <a:ext cx="6225" cy="5550"/>
              </a:xfrm>
              <a:custGeom>
                <a:avLst/>
                <a:gdLst/>
                <a:ahLst/>
                <a:cxnLst/>
                <a:rect l="l" t="t" r="r" b="b"/>
                <a:pathLst>
                  <a:path w="249" h="222" extrusionOk="0">
                    <a:moveTo>
                      <a:pt x="221" y="1"/>
                    </a:moveTo>
                    <a:lnTo>
                      <a:pt x="0" y="138"/>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8"/>
              <p:cNvSpPr/>
              <p:nvPr/>
            </p:nvSpPr>
            <p:spPr>
              <a:xfrm>
                <a:off x="6390100" y="4390525"/>
                <a:ext cx="6225" cy="4850"/>
              </a:xfrm>
              <a:custGeom>
                <a:avLst/>
                <a:gdLst/>
                <a:ahLst/>
                <a:cxnLst/>
                <a:rect l="l" t="t" r="r" b="b"/>
                <a:pathLst>
                  <a:path w="249" h="194" extrusionOk="0">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8"/>
              <p:cNvSpPr/>
              <p:nvPr/>
            </p:nvSpPr>
            <p:spPr>
              <a:xfrm>
                <a:off x="6412825" y="4378825"/>
                <a:ext cx="6925" cy="4150"/>
              </a:xfrm>
              <a:custGeom>
                <a:avLst/>
                <a:gdLst/>
                <a:ahLst/>
                <a:cxnLst/>
                <a:rect l="l" t="t" r="r" b="b"/>
                <a:pathLst>
                  <a:path w="277" h="166" extrusionOk="0">
                    <a:moveTo>
                      <a:pt x="248" y="1"/>
                    </a:moveTo>
                    <a:lnTo>
                      <a:pt x="0" y="111"/>
                    </a:lnTo>
                    <a:lnTo>
                      <a:pt x="28" y="166"/>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8"/>
              <p:cNvSpPr/>
              <p:nvPr/>
            </p:nvSpPr>
            <p:spPr>
              <a:xfrm>
                <a:off x="6436925" y="4369175"/>
                <a:ext cx="6225" cy="3475"/>
              </a:xfrm>
              <a:custGeom>
                <a:avLst/>
                <a:gdLst/>
                <a:ahLst/>
                <a:cxnLst/>
                <a:rect l="l" t="t" r="r" b="b"/>
                <a:pathLst>
                  <a:path w="249" h="139" extrusionOk="0">
                    <a:moveTo>
                      <a:pt x="221" y="1"/>
                    </a:moveTo>
                    <a:lnTo>
                      <a:pt x="1" y="83"/>
                    </a:lnTo>
                    <a:lnTo>
                      <a:pt x="28"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8"/>
              <p:cNvSpPr/>
              <p:nvPr/>
            </p:nvSpPr>
            <p:spPr>
              <a:xfrm>
                <a:off x="6460350" y="4360925"/>
                <a:ext cx="6925" cy="3450"/>
              </a:xfrm>
              <a:custGeom>
                <a:avLst/>
                <a:gdLst/>
                <a:ahLst/>
                <a:cxnLst/>
                <a:rect l="l" t="t" r="r" b="b"/>
                <a:pathLst>
                  <a:path w="277" h="138" extrusionOk="0">
                    <a:moveTo>
                      <a:pt x="138" y="0"/>
                    </a:moveTo>
                    <a:lnTo>
                      <a:pt x="1" y="110"/>
                    </a:lnTo>
                    <a:cubicBezTo>
                      <a:pt x="56" y="110"/>
                      <a:pt x="111" y="138"/>
                      <a:pt x="138" y="138"/>
                    </a:cubicBezTo>
                    <a:lnTo>
                      <a:pt x="276" y="28"/>
                    </a:lnTo>
                    <a:cubicBezTo>
                      <a:pt x="249" y="28"/>
                      <a:pt x="194"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8"/>
              <p:cNvSpPr/>
              <p:nvPr/>
            </p:nvSpPr>
            <p:spPr>
              <a:xfrm>
                <a:off x="6484475" y="4354725"/>
                <a:ext cx="6900" cy="4850"/>
              </a:xfrm>
              <a:custGeom>
                <a:avLst/>
                <a:gdLst/>
                <a:ahLst/>
                <a:cxnLst/>
                <a:rect l="l" t="t" r="r" b="b"/>
                <a:pathLst>
                  <a:path w="276" h="194" extrusionOk="0">
                    <a:moveTo>
                      <a:pt x="138" y="0"/>
                    </a:moveTo>
                    <a:lnTo>
                      <a:pt x="0" y="110"/>
                    </a:lnTo>
                    <a:lnTo>
                      <a:pt x="138" y="193"/>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8"/>
              <p:cNvSpPr/>
              <p:nvPr/>
            </p:nvSpPr>
            <p:spPr>
              <a:xfrm>
                <a:off x="6509275" y="4352650"/>
                <a:ext cx="3450" cy="4850"/>
              </a:xfrm>
              <a:custGeom>
                <a:avLst/>
                <a:gdLst/>
                <a:ahLst/>
                <a:cxnLst/>
                <a:rect l="l" t="t" r="r" b="b"/>
                <a:pathLst>
                  <a:path w="138" h="194" extrusionOk="0">
                    <a:moveTo>
                      <a:pt x="83" y="0"/>
                    </a:moveTo>
                    <a:lnTo>
                      <a:pt x="55" y="28"/>
                    </a:lnTo>
                    <a:lnTo>
                      <a:pt x="28" y="83"/>
                    </a:lnTo>
                    <a:lnTo>
                      <a:pt x="28" y="111"/>
                    </a:lnTo>
                    <a:lnTo>
                      <a:pt x="0" y="138"/>
                    </a:lnTo>
                    <a:lnTo>
                      <a:pt x="55" y="193"/>
                    </a:lnTo>
                    <a:lnTo>
                      <a:pt x="83" y="166"/>
                    </a:lnTo>
                    <a:lnTo>
                      <a:pt x="110" y="111"/>
                    </a:lnTo>
                    <a:lnTo>
                      <a:pt x="110" y="83"/>
                    </a:lnTo>
                    <a:lnTo>
                      <a:pt x="138" y="56"/>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8"/>
              <p:cNvSpPr/>
              <p:nvPr/>
            </p:nvSpPr>
            <p:spPr>
              <a:xfrm>
                <a:off x="5850725" y="454277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8"/>
              <p:cNvSpPr/>
              <p:nvPr/>
            </p:nvSpPr>
            <p:spPr>
              <a:xfrm>
                <a:off x="5875525" y="4549650"/>
                <a:ext cx="7600" cy="4175"/>
              </a:xfrm>
              <a:custGeom>
                <a:avLst/>
                <a:gdLst/>
                <a:ahLst/>
                <a:cxnLst/>
                <a:rect l="l" t="t" r="r" b="b"/>
                <a:pathLst>
                  <a:path w="304" h="167" extrusionOk="0">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8"/>
              <p:cNvSpPr/>
              <p:nvPr/>
            </p:nvSpPr>
            <p:spPr>
              <a:xfrm>
                <a:off x="5901700" y="4555850"/>
                <a:ext cx="6900" cy="3475"/>
              </a:xfrm>
              <a:custGeom>
                <a:avLst/>
                <a:gdLst/>
                <a:ahLst/>
                <a:cxnLst/>
                <a:rect l="l" t="t" r="r" b="b"/>
                <a:pathLst>
                  <a:path w="276" h="139" extrusionOk="0">
                    <a:moveTo>
                      <a:pt x="0" y="1"/>
                    </a:moveTo>
                    <a:lnTo>
                      <a:pt x="0" y="84"/>
                    </a:lnTo>
                    <a:lnTo>
                      <a:pt x="248" y="139"/>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8"/>
              <p:cNvSpPr/>
              <p:nvPr/>
            </p:nvSpPr>
            <p:spPr>
              <a:xfrm>
                <a:off x="5927175" y="4560675"/>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8"/>
              <p:cNvSpPr/>
              <p:nvPr/>
            </p:nvSpPr>
            <p:spPr>
              <a:xfrm>
                <a:off x="5953350" y="45648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8"/>
              <p:cNvSpPr/>
              <p:nvPr/>
            </p:nvSpPr>
            <p:spPr>
              <a:xfrm>
                <a:off x="5979525" y="456687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8"/>
              <p:cNvSpPr/>
              <p:nvPr/>
            </p:nvSpPr>
            <p:spPr>
              <a:xfrm>
                <a:off x="6005700" y="4568950"/>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8"/>
              <p:cNvSpPr/>
              <p:nvPr/>
            </p:nvSpPr>
            <p:spPr>
              <a:xfrm>
                <a:off x="6029825" y="4568250"/>
                <a:ext cx="8275" cy="4850"/>
              </a:xfrm>
              <a:custGeom>
                <a:avLst/>
                <a:gdLst/>
                <a:ahLst/>
                <a:cxnLst/>
                <a:rect l="l" t="t" r="r" b="b"/>
                <a:pathLst>
                  <a:path w="331" h="194" extrusionOk="0">
                    <a:moveTo>
                      <a:pt x="331" y="1"/>
                    </a:moveTo>
                    <a:lnTo>
                      <a:pt x="83" y="29"/>
                    </a:lnTo>
                    <a:lnTo>
                      <a:pt x="83" y="111"/>
                    </a:lnTo>
                    <a:lnTo>
                      <a:pt x="0" y="111"/>
                    </a:lnTo>
                    <a:lnTo>
                      <a:pt x="0" y="194"/>
                    </a:lnTo>
                    <a:lnTo>
                      <a:pt x="276" y="194"/>
                    </a:lnTo>
                    <a:lnTo>
                      <a:pt x="276" y="111"/>
                    </a:lnTo>
                    <a:lnTo>
                      <a:pt x="331" y="111"/>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8"/>
              <p:cNvSpPr/>
              <p:nvPr/>
            </p:nvSpPr>
            <p:spPr>
              <a:xfrm>
                <a:off x="6056000" y="4566875"/>
                <a:ext cx="8300" cy="4175"/>
              </a:xfrm>
              <a:custGeom>
                <a:avLst/>
                <a:gdLst/>
                <a:ahLst/>
                <a:cxnLst/>
                <a:rect l="l" t="t" r="r" b="b"/>
                <a:pathLst>
                  <a:path w="332" h="167" extrusionOk="0">
                    <a:moveTo>
                      <a:pt x="331" y="1"/>
                    </a:moveTo>
                    <a:lnTo>
                      <a:pt x="56" y="28"/>
                    </a:lnTo>
                    <a:lnTo>
                      <a:pt x="56" y="56"/>
                    </a:lnTo>
                    <a:lnTo>
                      <a:pt x="0" y="56"/>
                    </a:lnTo>
                    <a:lnTo>
                      <a:pt x="0" y="166"/>
                    </a:lnTo>
                    <a:lnTo>
                      <a:pt x="276" y="139"/>
                    </a:lnTo>
                    <a:lnTo>
                      <a:pt x="276" y="84"/>
                    </a:lnTo>
                    <a:lnTo>
                      <a:pt x="331" y="84"/>
                    </a:lnTo>
                    <a:lnTo>
                      <a:pt x="33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8"/>
              <p:cNvSpPr/>
              <p:nvPr/>
            </p:nvSpPr>
            <p:spPr>
              <a:xfrm>
                <a:off x="6082175" y="4563450"/>
                <a:ext cx="7600" cy="4150"/>
              </a:xfrm>
              <a:custGeom>
                <a:avLst/>
                <a:gdLst/>
                <a:ahLst/>
                <a:cxnLst/>
                <a:rect l="l" t="t" r="r" b="b"/>
                <a:pathLst>
                  <a:path w="304" h="166" extrusionOk="0">
                    <a:moveTo>
                      <a:pt x="304" y="0"/>
                    </a:moveTo>
                    <a:lnTo>
                      <a:pt x="56" y="55"/>
                    </a:lnTo>
                    <a:lnTo>
                      <a:pt x="0" y="55"/>
                    </a:lnTo>
                    <a:lnTo>
                      <a:pt x="0" y="165"/>
                    </a:lnTo>
                    <a:lnTo>
                      <a:pt x="248" y="110"/>
                    </a:lnTo>
                    <a:lnTo>
                      <a:pt x="304" y="83"/>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8"/>
              <p:cNvSpPr/>
              <p:nvPr/>
            </p:nvSpPr>
            <p:spPr>
              <a:xfrm>
                <a:off x="6107650" y="4558625"/>
                <a:ext cx="7625" cy="4150"/>
              </a:xfrm>
              <a:custGeom>
                <a:avLst/>
                <a:gdLst/>
                <a:ahLst/>
                <a:cxnLst/>
                <a:rect l="l" t="t" r="r" b="b"/>
                <a:pathLst>
                  <a:path w="305" h="166" extrusionOk="0">
                    <a:moveTo>
                      <a:pt x="249" y="0"/>
                    </a:moveTo>
                    <a:lnTo>
                      <a:pt x="1" y="55"/>
                    </a:lnTo>
                    <a:lnTo>
                      <a:pt x="1" y="166"/>
                    </a:lnTo>
                    <a:lnTo>
                      <a:pt x="277" y="110"/>
                    </a:lnTo>
                    <a:lnTo>
                      <a:pt x="277" y="83"/>
                    </a:lnTo>
                    <a:lnTo>
                      <a:pt x="304" y="83"/>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8"/>
              <p:cNvSpPr/>
              <p:nvPr/>
            </p:nvSpPr>
            <p:spPr>
              <a:xfrm>
                <a:off x="6132450" y="4551725"/>
                <a:ext cx="7625" cy="4150"/>
              </a:xfrm>
              <a:custGeom>
                <a:avLst/>
                <a:gdLst/>
                <a:ahLst/>
                <a:cxnLst/>
                <a:rect l="l" t="t" r="r" b="b"/>
                <a:pathLst>
                  <a:path w="305" h="166" extrusionOk="0">
                    <a:moveTo>
                      <a:pt x="249" y="1"/>
                    </a:moveTo>
                    <a:lnTo>
                      <a:pt x="1" y="83"/>
                    </a:lnTo>
                    <a:lnTo>
                      <a:pt x="28" y="166"/>
                    </a:lnTo>
                    <a:lnTo>
                      <a:pt x="56" y="166"/>
                    </a:lnTo>
                    <a:lnTo>
                      <a:pt x="304"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8"/>
              <p:cNvSpPr/>
              <p:nvPr/>
            </p:nvSpPr>
            <p:spPr>
              <a:xfrm>
                <a:off x="6157250" y="4542775"/>
                <a:ext cx="6925" cy="4850"/>
              </a:xfrm>
              <a:custGeom>
                <a:avLst/>
                <a:gdLst/>
                <a:ahLst/>
                <a:cxnLst/>
                <a:rect l="l" t="t" r="r" b="b"/>
                <a:pathLst>
                  <a:path w="277" h="194" extrusionOk="0">
                    <a:moveTo>
                      <a:pt x="249" y="0"/>
                    </a:moveTo>
                    <a:lnTo>
                      <a:pt x="1" y="83"/>
                    </a:lnTo>
                    <a:lnTo>
                      <a:pt x="28" y="166"/>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8"/>
              <p:cNvSpPr/>
              <p:nvPr/>
            </p:nvSpPr>
            <p:spPr>
              <a:xfrm>
                <a:off x="6224075" y="4505575"/>
                <a:ext cx="6225" cy="5525"/>
              </a:xfrm>
              <a:custGeom>
                <a:avLst/>
                <a:gdLst/>
                <a:ahLst/>
                <a:cxnLst/>
                <a:rect l="l" t="t" r="r" b="b"/>
                <a:pathLst>
                  <a:path w="249" h="221" extrusionOk="0">
                    <a:moveTo>
                      <a:pt x="194" y="1"/>
                    </a:moveTo>
                    <a:lnTo>
                      <a:pt x="1" y="138"/>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8"/>
              <p:cNvSpPr/>
              <p:nvPr/>
            </p:nvSpPr>
            <p:spPr>
              <a:xfrm>
                <a:off x="6243375" y="44897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8"/>
              <p:cNvSpPr/>
              <p:nvPr/>
            </p:nvSpPr>
            <p:spPr>
              <a:xfrm>
                <a:off x="6261975" y="44732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8"/>
              <p:cNvSpPr/>
              <p:nvPr/>
            </p:nvSpPr>
            <p:spPr>
              <a:xfrm>
                <a:off x="6279875" y="4455300"/>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8"/>
              <p:cNvSpPr/>
              <p:nvPr/>
            </p:nvSpPr>
            <p:spPr>
              <a:xfrm>
                <a:off x="6297100" y="4437375"/>
                <a:ext cx="5525" cy="6225"/>
              </a:xfrm>
              <a:custGeom>
                <a:avLst/>
                <a:gdLst/>
                <a:ahLst/>
                <a:cxnLst/>
                <a:rect l="l" t="t" r="r" b="b"/>
                <a:pathLst>
                  <a:path w="221" h="249" extrusionOk="0">
                    <a:moveTo>
                      <a:pt x="166" y="1"/>
                    </a:moveTo>
                    <a:lnTo>
                      <a:pt x="0" y="194"/>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8"/>
              <p:cNvSpPr/>
              <p:nvPr/>
            </p:nvSpPr>
            <p:spPr>
              <a:xfrm>
                <a:off x="6330850" y="4400875"/>
                <a:ext cx="6225" cy="6225"/>
              </a:xfrm>
              <a:custGeom>
                <a:avLst/>
                <a:gdLst/>
                <a:ahLst/>
                <a:cxnLst/>
                <a:rect l="l" t="t" r="r" b="b"/>
                <a:pathLst>
                  <a:path w="249" h="249" extrusionOk="0">
                    <a:moveTo>
                      <a:pt x="193" y="0"/>
                    </a:moveTo>
                    <a:lnTo>
                      <a:pt x="1" y="193"/>
                    </a:lnTo>
                    <a:lnTo>
                      <a:pt x="56" y="248"/>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8"/>
              <p:cNvSpPr/>
              <p:nvPr/>
            </p:nvSpPr>
            <p:spPr>
              <a:xfrm>
                <a:off x="6349450" y="4383650"/>
                <a:ext cx="6225" cy="5525"/>
              </a:xfrm>
              <a:custGeom>
                <a:avLst/>
                <a:gdLst/>
                <a:ahLst/>
                <a:cxnLst/>
                <a:rect l="l" t="t" r="r" b="b"/>
                <a:pathLst>
                  <a:path w="249" h="221" extrusionOk="0">
                    <a:moveTo>
                      <a:pt x="193" y="0"/>
                    </a:moveTo>
                    <a:lnTo>
                      <a:pt x="1"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8"/>
              <p:cNvSpPr/>
              <p:nvPr/>
            </p:nvSpPr>
            <p:spPr>
              <a:xfrm>
                <a:off x="6369425" y="4367125"/>
                <a:ext cx="6225" cy="5525"/>
              </a:xfrm>
              <a:custGeom>
                <a:avLst/>
                <a:gdLst/>
                <a:ahLst/>
                <a:cxnLst/>
                <a:rect l="l" t="t" r="r" b="b"/>
                <a:pathLst>
                  <a:path w="249" h="221" extrusionOk="0">
                    <a:moveTo>
                      <a:pt x="221" y="0"/>
                    </a:moveTo>
                    <a:lnTo>
                      <a:pt x="1" y="165"/>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8"/>
              <p:cNvSpPr/>
              <p:nvPr/>
            </p:nvSpPr>
            <p:spPr>
              <a:xfrm>
                <a:off x="6391475" y="4352650"/>
                <a:ext cx="6225" cy="4850"/>
              </a:xfrm>
              <a:custGeom>
                <a:avLst/>
                <a:gdLst/>
                <a:ahLst/>
                <a:cxnLst/>
                <a:rect l="l" t="t" r="r" b="b"/>
                <a:pathLst>
                  <a:path w="249" h="194"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8"/>
              <p:cNvSpPr/>
              <p:nvPr/>
            </p:nvSpPr>
            <p:spPr>
              <a:xfrm>
                <a:off x="6414200" y="4340950"/>
                <a:ext cx="6925" cy="4825"/>
              </a:xfrm>
              <a:custGeom>
                <a:avLst/>
                <a:gdLst/>
                <a:ahLst/>
                <a:cxnLst/>
                <a:rect l="l" t="t" r="r" b="b"/>
                <a:pathLst>
                  <a:path w="277" h="193"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8"/>
              <p:cNvSpPr/>
              <p:nvPr/>
            </p:nvSpPr>
            <p:spPr>
              <a:xfrm>
                <a:off x="6438300" y="4331975"/>
                <a:ext cx="6225" cy="3475"/>
              </a:xfrm>
              <a:custGeom>
                <a:avLst/>
                <a:gdLst/>
                <a:ahLst/>
                <a:cxnLst/>
                <a:rect l="l" t="t" r="r" b="b"/>
                <a:pathLst>
                  <a:path w="249" h="139" extrusionOk="0">
                    <a:moveTo>
                      <a:pt x="221" y="1"/>
                    </a:moveTo>
                    <a:lnTo>
                      <a:pt x="1" y="84"/>
                    </a:lnTo>
                    <a:lnTo>
                      <a:pt x="29" y="139"/>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8"/>
              <p:cNvSpPr/>
              <p:nvPr/>
            </p:nvSpPr>
            <p:spPr>
              <a:xfrm>
                <a:off x="6462425" y="4323725"/>
                <a:ext cx="6225" cy="4150"/>
              </a:xfrm>
              <a:custGeom>
                <a:avLst/>
                <a:gdLst/>
                <a:ahLst/>
                <a:cxnLst/>
                <a:rect l="l" t="t" r="r" b="b"/>
                <a:pathLst>
                  <a:path w="249" h="166" extrusionOk="0">
                    <a:moveTo>
                      <a:pt x="111" y="0"/>
                    </a:moveTo>
                    <a:lnTo>
                      <a:pt x="0" y="110"/>
                    </a:lnTo>
                    <a:cubicBezTo>
                      <a:pt x="28" y="110"/>
                      <a:pt x="83" y="138"/>
                      <a:pt x="138" y="166"/>
                    </a:cubicBezTo>
                    <a:lnTo>
                      <a:pt x="248" y="55"/>
                    </a:lnTo>
                    <a:cubicBezTo>
                      <a:pt x="221" y="55"/>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8"/>
              <p:cNvSpPr/>
              <p:nvPr/>
            </p:nvSpPr>
            <p:spPr>
              <a:xfrm>
                <a:off x="6485850" y="4318900"/>
                <a:ext cx="6900" cy="4150"/>
              </a:xfrm>
              <a:custGeom>
                <a:avLst/>
                <a:gdLst/>
                <a:ahLst/>
                <a:cxnLst/>
                <a:rect l="l" t="t" r="r" b="b"/>
                <a:pathLst>
                  <a:path w="276" h="166" extrusionOk="0">
                    <a:moveTo>
                      <a:pt x="138" y="0"/>
                    </a:moveTo>
                    <a:lnTo>
                      <a:pt x="0" y="83"/>
                    </a:lnTo>
                    <a:lnTo>
                      <a:pt x="138" y="166"/>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8"/>
              <p:cNvSpPr/>
              <p:nvPr/>
            </p:nvSpPr>
            <p:spPr>
              <a:xfrm>
                <a:off x="6511325" y="4317525"/>
                <a:ext cx="2775" cy="4150"/>
              </a:xfrm>
              <a:custGeom>
                <a:avLst/>
                <a:gdLst/>
                <a:ahLst/>
                <a:cxnLst/>
                <a:rect l="l" t="t" r="r" b="b"/>
                <a:pathLst>
                  <a:path w="111" h="166" extrusionOk="0">
                    <a:moveTo>
                      <a:pt x="56" y="0"/>
                    </a:moveTo>
                    <a:lnTo>
                      <a:pt x="28" y="28"/>
                    </a:lnTo>
                    <a:lnTo>
                      <a:pt x="28" y="55"/>
                    </a:lnTo>
                    <a:lnTo>
                      <a:pt x="1" y="83"/>
                    </a:lnTo>
                    <a:lnTo>
                      <a:pt x="1" y="110"/>
                    </a:lnTo>
                    <a:lnTo>
                      <a:pt x="56" y="166"/>
                    </a:lnTo>
                    <a:lnTo>
                      <a:pt x="83" y="138"/>
                    </a:lnTo>
                    <a:lnTo>
                      <a:pt x="83" y="110"/>
                    </a:lnTo>
                    <a:lnTo>
                      <a:pt x="111" y="83"/>
                    </a:lnTo>
                    <a:lnTo>
                      <a:pt x="111"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8"/>
              <p:cNvSpPr/>
              <p:nvPr/>
            </p:nvSpPr>
            <p:spPr>
              <a:xfrm>
                <a:off x="5855550" y="4511075"/>
                <a:ext cx="6900" cy="4175"/>
              </a:xfrm>
              <a:custGeom>
                <a:avLst/>
                <a:gdLst/>
                <a:ahLst/>
                <a:cxnLst/>
                <a:rect l="l" t="t" r="r" b="b"/>
                <a:pathLst>
                  <a:path w="276" h="167" extrusionOk="0">
                    <a:moveTo>
                      <a:pt x="28" y="1"/>
                    </a:moveTo>
                    <a:lnTo>
                      <a:pt x="0" y="111"/>
                    </a:lnTo>
                    <a:lnTo>
                      <a:pt x="28" y="111"/>
                    </a:lnTo>
                    <a:lnTo>
                      <a:pt x="0" y="139"/>
                    </a:lnTo>
                    <a:lnTo>
                      <a:pt x="138" y="139"/>
                    </a:lnTo>
                    <a:lnTo>
                      <a:pt x="248" y="166"/>
                    </a:lnTo>
                    <a:lnTo>
                      <a:pt x="276" y="166"/>
                    </a:lnTo>
                    <a:lnTo>
                      <a:pt x="276" y="56"/>
                    </a:lnTo>
                    <a:lnTo>
                      <a:pt x="138" y="29"/>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8"/>
              <p:cNvSpPr/>
              <p:nvPr/>
            </p:nvSpPr>
            <p:spPr>
              <a:xfrm>
                <a:off x="5881025" y="451797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8"/>
              <p:cNvSpPr/>
              <p:nvPr/>
            </p:nvSpPr>
            <p:spPr>
              <a:xfrm>
                <a:off x="5906525" y="4524175"/>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8"/>
              <p:cNvSpPr/>
              <p:nvPr/>
            </p:nvSpPr>
            <p:spPr>
              <a:xfrm>
                <a:off x="5932000" y="4529000"/>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8"/>
              <p:cNvSpPr/>
              <p:nvPr/>
            </p:nvSpPr>
            <p:spPr>
              <a:xfrm>
                <a:off x="5958175" y="453245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8"/>
              <p:cNvSpPr/>
              <p:nvPr/>
            </p:nvSpPr>
            <p:spPr>
              <a:xfrm>
                <a:off x="5984350" y="4535200"/>
                <a:ext cx="6925" cy="2775"/>
              </a:xfrm>
              <a:custGeom>
                <a:avLst/>
                <a:gdLst/>
                <a:ahLst/>
                <a:cxnLst/>
                <a:rect l="l" t="t" r="r" b="b"/>
                <a:pathLst>
                  <a:path w="277" h="111" extrusionOk="0">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8"/>
              <p:cNvSpPr/>
              <p:nvPr/>
            </p:nvSpPr>
            <p:spPr>
              <a:xfrm>
                <a:off x="6010525" y="45365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8"/>
              <p:cNvSpPr/>
              <p:nvPr/>
            </p:nvSpPr>
            <p:spPr>
              <a:xfrm>
                <a:off x="6036700" y="4535875"/>
                <a:ext cx="6925" cy="2800"/>
              </a:xfrm>
              <a:custGeom>
                <a:avLst/>
                <a:gdLst/>
                <a:ahLst/>
                <a:cxnLst/>
                <a:rect l="l" t="t" r="r" b="b"/>
                <a:pathLst>
                  <a:path w="277" h="112" extrusionOk="0">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8"/>
              <p:cNvSpPr/>
              <p:nvPr/>
            </p:nvSpPr>
            <p:spPr>
              <a:xfrm>
                <a:off x="6062875" y="4534500"/>
                <a:ext cx="6225" cy="2800"/>
              </a:xfrm>
              <a:custGeom>
                <a:avLst/>
                <a:gdLst/>
                <a:ahLst/>
                <a:cxnLst/>
                <a:rect l="l" t="t" r="r" b="b"/>
                <a:pathLst>
                  <a:path w="249" h="112"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8"/>
              <p:cNvSpPr/>
              <p:nvPr/>
            </p:nvSpPr>
            <p:spPr>
              <a:xfrm>
                <a:off x="6088375" y="4530375"/>
                <a:ext cx="6225" cy="3475"/>
              </a:xfrm>
              <a:custGeom>
                <a:avLst/>
                <a:gdLst/>
                <a:ahLst/>
                <a:cxnLst/>
                <a:rect l="l" t="t" r="r" b="b"/>
                <a:pathLst>
                  <a:path w="249" h="139" extrusionOk="0">
                    <a:moveTo>
                      <a:pt x="248" y="0"/>
                    </a:moveTo>
                    <a:lnTo>
                      <a:pt x="0" y="56"/>
                    </a:lnTo>
                    <a:lnTo>
                      <a:pt x="0" y="138"/>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8"/>
              <p:cNvSpPr/>
              <p:nvPr/>
            </p:nvSpPr>
            <p:spPr>
              <a:xfrm>
                <a:off x="6111800" y="4525550"/>
                <a:ext cx="8275" cy="6225"/>
              </a:xfrm>
              <a:custGeom>
                <a:avLst/>
                <a:gdLst/>
                <a:ahLst/>
                <a:cxnLst/>
                <a:rect l="l" t="t" r="r" b="b"/>
                <a:pathLst>
                  <a:path w="331" h="249" extrusionOk="0">
                    <a:moveTo>
                      <a:pt x="303" y="1"/>
                    </a:moveTo>
                    <a:lnTo>
                      <a:pt x="55" y="56"/>
                    </a:lnTo>
                    <a:lnTo>
                      <a:pt x="83" y="138"/>
                    </a:lnTo>
                    <a:lnTo>
                      <a:pt x="0" y="138"/>
                    </a:lnTo>
                    <a:lnTo>
                      <a:pt x="28" y="249"/>
                    </a:lnTo>
                    <a:lnTo>
                      <a:pt x="276" y="166"/>
                    </a:lnTo>
                    <a:lnTo>
                      <a:pt x="248" y="83"/>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8"/>
              <p:cNvSpPr/>
              <p:nvPr/>
            </p:nvSpPr>
            <p:spPr>
              <a:xfrm>
                <a:off x="6136600" y="4517975"/>
                <a:ext cx="8275" cy="6225"/>
              </a:xfrm>
              <a:custGeom>
                <a:avLst/>
                <a:gdLst/>
                <a:ahLst/>
                <a:cxnLst/>
                <a:rect l="l" t="t" r="r" b="b"/>
                <a:pathLst>
                  <a:path w="331" h="249" extrusionOk="0">
                    <a:moveTo>
                      <a:pt x="303" y="1"/>
                    </a:moveTo>
                    <a:lnTo>
                      <a:pt x="55" y="83"/>
                    </a:lnTo>
                    <a:lnTo>
                      <a:pt x="83" y="138"/>
                    </a:lnTo>
                    <a:lnTo>
                      <a:pt x="0" y="166"/>
                    </a:lnTo>
                    <a:lnTo>
                      <a:pt x="28" y="248"/>
                    </a:lnTo>
                    <a:lnTo>
                      <a:pt x="303" y="166"/>
                    </a:lnTo>
                    <a:lnTo>
                      <a:pt x="276" y="111"/>
                    </a:lnTo>
                    <a:lnTo>
                      <a:pt x="331" y="83"/>
                    </a:lnTo>
                    <a:lnTo>
                      <a:pt x="30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8"/>
              <p:cNvSpPr/>
              <p:nvPr/>
            </p:nvSpPr>
            <p:spPr>
              <a:xfrm>
                <a:off x="6161400" y="4509025"/>
                <a:ext cx="7600" cy="6900"/>
              </a:xfrm>
              <a:custGeom>
                <a:avLst/>
                <a:gdLst/>
                <a:ahLst/>
                <a:cxnLst/>
                <a:rect l="l" t="t" r="r" b="b"/>
                <a:pathLst>
                  <a:path w="304" h="276" extrusionOk="0">
                    <a:moveTo>
                      <a:pt x="276" y="0"/>
                    </a:moveTo>
                    <a:lnTo>
                      <a:pt x="28" y="83"/>
                    </a:lnTo>
                    <a:lnTo>
                      <a:pt x="55" y="166"/>
                    </a:lnTo>
                    <a:lnTo>
                      <a:pt x="0" y="166"/>
                    </a:lnTo>
                    <a:lnTo>
                      <a:pt x="28" y="276"/>
                    </a:lnTo>
                    <a:lnTo>
                      <a:pt x="276" y="166"/>
                    </a:lnTo>
                    <a:lnTo>
                      <a:pt x="248" y="111"/>
                    </a:lnTo>
                    <a:lnTo>
                      <a:pt x="303"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8"/>
              <p:cNvSpPr/>
              <p:nvPr/>
            </p:nvSpPr>
            <p:spPr>
              <a:xfrm>
                <a:off x="6207550" y="4484900"/>
                <a:ext cx="6225" cy="5550"/>
              </a:xfrm>
              <a:custGeom>
                <a:avLst/>
                <a:gdLst/>
                <a:ahLst/>
                <a:cxnLst/>
                <a:rect l="l" t="t" r="r" b="b"/>
                <a:pathLst>
                  <a:path w="249" h="222" extrusionOk="0">
                    <a:moveTo>
                      <a:pt x="221" y="1"/>
                    </a:moveTo>
                    <a:lnTo>
                      <a:pt x="0" y="139"/>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8"/>
              <p:cNvSpPr/>
              <p:nvPr/>
            </p:nvSpPr>
            <p:spPr>
              <a:xfrm>
                <a:off x="6228200" y="4470450"/>
                <a:ext cx="6225" cy="5525"/>
              </a:xfrm>
              <a:custGeom>
                <a:avLst/>
                <a:gdLst/>
                <a:ahLst/>
                <a:cxnLst/>
                <a:rect l="l" t="t" r="r" b="b"/>
                <a:pathLst>
                  <a:path w="249" h="221" extrusionOk="0">
                    <a:moveTo>
                      <a:pt x="194" y="0"/>
                    </a:moveTo>
                    <a:lnTo>
                      <a:pt x="1" y="166"/>
                    </a:lnTo>
                    <a:lnTo>
                      <a:pt x="29"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8"/>
              <p:cNvSpPr/>
              <p:nvPr/>
            </p:nvSpPr>
            <p:spPr>
              <a:xfrm>
                <a:off x="6247500" y="4454600"/>
                <a:ext cx="5525" cy="5525"/>
              </a:xfrm>
              <a:custGeom>
                <a:avLst/>
                <a:gdLst/>
                <a:ahLst/>
                <a:cxnLst/>
                <a:rect l="l" t="t" r="r" b="b"/>
                <a:pathLst>
                  <a:path w="221" h="221" extrusionOk="0">
                    <a:moveTo>
                      <a:pt x="166" y="1"/>
                    </a:moveTo>
                    <a:lnTo>
                      <a:pt x="0"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8"/>
              <p:cNvSpPr/>
              <p:nvPr/>
            </p:nvSpPr>
            <p:spPr>
              <a:xfrm>
                <a:off x="6265400" y="4437375"/>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8"/>
              <p:cNvSpPr/>
              <p:nvPr/>
            </p:nvSpPr>
            <p:spPr>
              <a:xfrm>
                <a:off x="6282625" y="4419475"/>
                <a:ext cx="5550" cy="5525"/>
              </a:xfrm>
              <a:custGeom>
                <a:avLst/>
                <a:gdLst/>
                <a:ahLst/>
                <a:cxnLst/>
                <a:rect l="l" t="t" r="r" b="b"/>
                <a:pathLst>
                  <a:path w="222" h="221" extrusionOk="0">
                    <a:moveTo>
                      <a:pt x="166" y="0"/>
                    </a:moveTo>
                    <a:lnTo>
                      <a:pt x="1"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8"/>
              <p:cNvSpPr/>
              <p:nvPr/>
            </p:nvSpPr>
            <p:spPr>
              <a:xfrm>
                <a:off x="6299175" y="44008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8"/>
              <p:cNvSpPr/>
              <p:nvPr/>
            </p:nvSpPr>
            <p:spPr>
              <a:xfrm>
                <a:off x="6332925" y="436367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8"/>
              <p:cNvSpPr/>
              <p:nvPr/>
            </p:nvSpPr>
            <p:spPr>
              <a:xfrm>
                <a:off x="6350825" y="4345750"/>
                <a:ext cx="6225" cy="6225"/>
              </a:xfrm>
              <a:custGeom>
                <a:avLst/>
                <a:gdLst/>
                <a:ahLst/>
                <a:cxnLst/>
                <a:rect l="l" t="t" r="r" b="b"/>
                <a:pathLst>
                  <a:path w="249" h="249" extrusionOk="0">
                    <a:moveTo>
                      <a:pt x="193" y="1"/>
                    </a:moveTo>
                    <a:lnTo>
                      <a:pt x="1" y="194"/>
                    </a:lnTo>
                    <a:lnTo>
                      <a:pt x="56" y="249"/>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8"/>
              <p:cNvSpPr/>
              <p:nvPr/>
            </p:nvSpPr>
            <p:spPr>
              <a:xfrm>
                <a:off x="6370800" y="432922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8"/>
              <p:cNvSpPr/>
              <p:nvPr/>
            </p:nvSpPr>
            <p:spPr>
              <a:xfrm>
                <a:off x="6392150" y="4315450"/>
                <a:ext cx="6925" cy="4850"/>
              </a:xfrm>
              <a:custGeom>
                <a:avLst/>
                <a:gdLst/>
                <a:ahLst/>
                <a:cxnLst/>
                <a:rect l="l" t="t" r="r" b="b"/>
                <a:pathLst>
                  <a:path w="277" h="194" extrusionOk="0">
                    <a:moveTo>
                      <a:pt x="249" y="1"/>
                    </a:moveTo>
                    <a:lnTo>
                      <a:pt x="1" y="111"/>
                    </a:lnTo>
                    <a:lnTo>
                      <a:pt x="56" y="193"/>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8"/>
              <p:cNvSpPr/>
              <p:nvPr/>
            </p:nvSpPr>
            <p:spPr>
              <a:xfrm>
                <a:off x="6415575" y="4303750"/>
                <a:ext cx="6925" cy="4150"/>
              </a:xfrm>
              <a:custGeom>
                <a:avLst/>
                <a:gdLst/>
                <a:ahLst/>
                <a:cxnLst/>
                <a:rect l="l" t="t" r="r" b="b"/>
                <a:pathLst>
                  <a:path w="277" h="166" extrusionOk="0">
                    <a:moveTo>
                      <a:pt x="249" y="0"/>
                    </a:moveTo>
                    <a:lnTo>
                      <a:pt x="1" y="110"/>
                    </a:lnTo>
                    <a:lnTo>
                      <a:pt x="28" y="165"/>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8"/>
              <p:cNvSpPr/>
              <p:nvPr/>
            </p:nvSpPr>
            <p:spPr>
              <a:xfrm>
                <a:off x="6439700" y="4294775"/>
                <a:ext cx="6225" cy="3475"/>
              </a:xfrm>
              <a:custGeom>
                <a:avLst/>
                <a:gdLst/>
                <a:ahLst/>
                <a:cxnLst/>
                <a:rect l="l" t="t" r="r" b="b"/>
                <a:pathLst>
                  <a:path w="249" h="139" extrusionOk="0">
                    <a:moveTo>
                      <a:pt x="248" y="1"/>
                    </a:moveTo>
                    <a:lnTo>
                      <a:pt x="0" y="84"/>
                    </a:lnTo>
                    <a:lnTo>
                      <a:pt x="28" y="139"/>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8"/>
              <p:cNvSpPr/>
              <p:nvPr/>
            </p:nvSpPr>
            <p:spPr>
              <a:xfrm>
                <a:off x="6463800" y="4287200"/>
                <a:ext cx="6925" cy="3475"/>
              </a:xfrm>
              <a:custGeom>
                <a:avLst/>
                <a:gdLst/>
                <a:ahLst/>
                <a:cxnLst/>
                <a:rect l="l" t="t" r="r" b="b"/>
                <a:pathLst>
                  <a:path w="277" h="139" extrusionOk="0">
                    <a:moveTo>
                      <a:pt x="111" y="1"/>
                    </a:moveTo>
                    <a:lnTo>
                      <a:pt x="0" y="111"/>
                    </a:lnTo>
                    <a:cubicBezTo>
                      <a:pt x="56" y="111"/>
                      <a:pt x="111" y="139"/>
                      <a:pt x="138" y="139"/>
                    </a:cubicBezTo>
                    <a:lnTo>
                      <a:pt x="276" y="56"/>
                    </a:lnTo>
                    <a:cubicBezTo>
                      <a:pt x="221" y="28"/>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8"/>
              <p:cNvSpPr/>
              <p:nvPr/>
            </p:nvSpPr>
            <p:spPr>
              <a:xfrm>
                <a:off x="6487900" y="4282375"/>
                <a:ext cx="6225" cy="4850"/>
              </a:xfrm>
              <a:custGeom>
                <a:avLst/>
                <a:gdLst/>
                <a:ahLst/>
                <a:cxnLst/>
                <a:rect l="l" t="t" r="r" b="b"/>
                <a:pathLst>
                  <a:path w="249" h="194" extrusionOk="0">
                    <a:moveTo>
                      <a:pt x="111" y="1"/>
                    </a:moveTo>
                    <a:lnTo>
                      <a:pt x="1" y="111"/>
                    </a:lnTo>
                    <a:lnTo>
                      <a:pt x="139" y="194"/>
                    </a:lnTo>
                    <a:lnTo>
                      <a:pt x="249"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8"/>
              <p:cNvSpPr/>
              <p:nvPr/>
            </p:nvSpPr>
            <p:spPr>
              <a:xfrm>
                <a:off x="6512700" y="4281700"/>
                <a:ext cx="2800" cy="4850"/>
              </a:xfrm>
              <a:custGeom>
                <a:avLst/>
                <a:gdLst/>
                <a:ahLst/>
                <a:cxnLst/>
                <a:rect l="l" t="t" r="r" b="b"/>
                <a:pathLst>
                  <a:path w="112" h="194" extrusionOk="0">
                    <a:moveTo>
                      <a:pt x="84" y="0"/>
                    </a:moveTo>
                    <a:lnTo>
                      <a:pt x="28" y="56"/>
                    </a:lnTo>
                    <a:lnTo>
                      <a:pt x="28" y="83"/>
                    </a:lnTo>
                    <a:lnTo>
                      <a:pt x="28" y="111"/>
                    </a:lnTo>
                    <a:lnTo>
                      <a:pt x="1" y="138"/>
                    </a:lnTo>
                    <a:lnTo>
                      <a:pt x="56" y="193"/>
                    </a:lnTo>
                    <a:lnTo>
                      <a:pt x="111" y="166"/>
                    </a:lnTo>
                    <a:lnTo>
                      <a:pt x="111" y="111"/>
                    </a:lnTo>
                    <a:lnTo>
                      <a:pt x="111" y="83"/>
                    </a:lnTo>
                    <a:lnTo>
                      <a:pt x="111" y="56"/>
                    </a:lnTo>
                    <a:lnTo>
                      <a:pt x="8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8"/>
              <p:cNvSpPr/>
              <p:nvPr/>
            </p:nvSpPr>
            <p:spPr>
              <a:xfrm>
                <a:off x="5839000" y="4472500"/>
                <a:ext cx="3475" cy="4175"/>
              </a:xfrm>
              <a:custGeom>
                <a:avLst/>
                <a:gdLst/>
                <a:ahLst/>
                <a:cxnLst/>
                <a:rect l="l" t="t" r="r" b="b"/>
                <a:pathLst>
                  <a:path w="139" h="167" extrusionOk="0">
                    <a:moveTo>
                      <a:pt x="1" y="1"/>
                    </a:moveTo>
                    <a:lnTo>
                      <a:pt x="1" y="111"/>
                    </a:lnTo>
                    <a:lnTo>
                      <a:pt x="84" y="166"/>
                    </a:lnTo>
                    <a:lnTo>
                      <a:pt x="139"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8"/>
              <p:cNvSpPr/>
              <p:nvPr/>
            </p:nvSpPr>
            <p:spPr>
              <a:xfrm>
                <a:off x="5860375" y="4479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8"/>
              <p:cNvSpPr/>
              <p:nvPr/>
            </p:nvSpPr>
            <p:spPr>
              <a:xfrm>
                <a:off x="5885850" y="4485600"/>
                <a:ext cx="7600" cy="4850"/>
              </a:xfrm>
              <a:custGeom>
                <a:avLst/>
                <a:gdLst/>
                <a:ahLst/>
                <a:cxnLst/>
                <a:rect l="l" t="t" r="r" b="b"/>
                <a:pathLst>
                  <a:path w="304" h="194" extrusionOk="0">
                    <a:moveTo>
                      <a:pt x="28" y="0"/>
                    </a:moveTo>
                    <a:lnTo>
                      <a:pt x="28" y="28"/>
                    </a:lnTo>
                    <a:lnTo>
                      <a:pt x="1" y="138"/>
                    </a:lnTo>
                    <a:lnTo>
                      <a:pt x="249" y="193"/>
                    </a:lnTo>
                    <a:lnTo>
                      <a:pt x="276" y="111"/>
                    </a:lnTo>
                    <a:lnTo>
                      <a:pt x="30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8"/>
              <p:cNvSpPr/>
              <p:nvPr/>
            </p:nvSpPr>
            <p:spPr>
              <a:xfrm>
                <a:off x="5911350" y="4491800"/>
                <a:ext cx="6900" cy="4150"/>
              </a:xfrm>
              <a:custGeom>
                <a:avLst/>
                <a:gdLst/>
                <a:ahLst/>
                <a:cxnLst/>
                <a:rect l="l" t="t" r="r" b="b"/>
                <a:pathLst>
                  <a:path w="276" h="166" extrusionOk="0">
                    <a:moveTo>
                      <a:pt x="28" y="0"/>
                    </a:moveTo>
                    <a:lnTo>
                      <a:pt x="0" y="111"/>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8"/>
              <p:cNvSpPr/>
              <p:nvPr/>
            </p:nvSpPr>
            <p:spPr>
              <a:xfrm>
                <a:off x="5936825" y="4497300"/>
                <a:ext cx="6925" cy="3475"/>
              </a:xfrm>
              <a:custGeom>
                <a:avLst/>
                <a:gdLst/>
                <a:ahLst/>
                <a:cxnLst/>
                <a:rect l="l" t="t" r="r" b="b"/>
                <a:pathLst>
                  <a:path w="277" h="139" extrusionOk="0">
                    <a:moveTo>
                      <a:pt x="28" y="1"/>
                    </a:moveTo>
                    <a:lnTo>
                      <a:pt x="1" y="84"/>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8"/>
              <p:cNvSpPr/>
              <p:nvPr/>
            </p:nvSpPr>
            <p:spPr>
              <a:xfrm>
                <a:off x="5963000" y="4500750"/>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8"/>
              <p:cNvSpPr/>
              <p:nvPr/>
            </p:nvSpPr>
            <p:spPr>
              <a:xfrm>
                <a:off x="5989875" y="4503500"/>
                <a:ext cx="6225" cy="2800"/>
              </a:xfrm>
              <a:custGeom>
                <a:avLst/>
                <a:gdLst/>
                <a:ahLst/>
                <a:cxnLst/>
                <a:rect l="l" t="t" r="r" b="b"/>
                <a:pathLst>
                  <a:path w="249" h="112" extrusionOk="0">
                    <a:moveTo>
                      <a:pt x="0" y="1"/>
                    </a:moveTo>
                    <a:lnTo>
                      <a:pt x="0" y="84"/>
                    </a:lnTo>
                    <a:lnTo>
                      <a:pt x="248" y="111"/>
                    </a:lnTo>
                    <a:lnTo>
                      <a:pt x="248"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8"/>
              <p:cNvSpPr/>
              <p:nvPr/>
            </p:nvSpPr>
            <p:spPr>
              <a:xfrm>
                <a:off x="6016050" y="4504200"/>
                <a:ext cx="6225" cy="2775"/>
              </a:xfrm>
              <a:custGeom>
                <a:avLst/>
                <a:gdLst/>
                <a:ahLst/>
                <a:cxnLst/>
                <a:rect l="l" t="t" r="r" b="b"/>
                <a:pathLst>
                  <a:path w="249" h="111" extrusionOk="0">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8"/>
              <p:cNvSpPr/>
              <p:nvPr/>
            </p:nvSpPr>
            <p:spPr>
              <a:xfrm>
                <a:off x="6041525" y="4503500"/>
                <a:ext cx="6925" cy="2800"/>
              </a:xfrm>
              <a:custGeom>
                <a:avLst/>
                <a:gdLst/>
                <a:ahLst/>
                <a:cxnLst/>
                <a:rect l="l" t="t" r="r" b="b"/>
                <a:pathLst>
                  <a:path w="277" h="112"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8"/>
              <p:cNvSpPr/>
              <p:nvPr/>
            </p:nvSpPr>
            <p:spPr>
              <a:xfrm>
                <a:off x="6067700" y="4501450"/>
                <a:ext cx="6225" cy="3450"/>
              </a:xfrm>
              <a:custGeom>
                <a:avLst/>
                <a:gdLst/>
                <a:ahLst/>
                <a:cxnLst/>
                <a:rect l="l" t="t" r="r" b="b"/>
                <a:pathLst>
                  <a:path w="249" h="138"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8"/>
              <p:cNvSpPr/>
              <p:nvPr/>
            </p:nvSpPr>
            <p:spPr>
              <a:xfrm>
                <a:off x="6093200" y="4497300"/>
                <a:ext cx="6900" cy="3475"/>
              </a:xfrm>
              <a:custGeom>
                <a:avLst/>
                <a:gdLst/>
                <a:ahLst/>
                <a:cxnLst/>
                <a:rect l="l" t="t" r="r" b="b"/>
                <a:pathLst>
                  <a:path w="276" h="139" extrusionOk="0">
                    <a:moveTo>
                      <a:pt x="248" y="1"/>
                    </a:moveTo>
                    <a:lnTo>
                      <a:pt x="0" y="56"/>
                    </a:lnTo>
                    <a:lnTo>
                      <a:pt x="0" y="139"/>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8"/>
              <p:cNvSpPr/>
              <p:nvPr/>
            </p:nvSpPr>
            <p:spPr>
              <a:xfrm>
                <a:off x="6118000" y="4491800"/>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8"/>
              <p:cNvSpPr/>
              <p:nvPr/>
            </p:nvSpPr>
            <p:spPr>
              <a:xfrm>
                <a:off x="6142800" y="44842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8"/>
              <p:cNvSpPr/>
              <p:nvPr/>
            </p:nvSpPr>
            <p:spPr>
              <a:xfrm>
                <a:off x="6166900" y="4475275"/>
                <a:ext cx="6225" cy="4150"/>
              </a:xfrm>
              <a:custGeom>
                <a:avLst/>
                <a:gdLst/>
                <a:ahLst/>
                <a:cxnLst/>
                <a:rect l="l" t="t" r="r" b="b"/>
                <a:pathLst>
                  <a:path w="249" h="166" extrusionOk="0">
                    <a:moveTo>
                      <a:pt x="221" y="0"/>
                    </a:moveTo>
                    <a:lnTo>
                      <a:pt x="1" y="83"/>
                    </a:lnTo>
                    <a:lnTo>
                      <a:pt x="28" y="165"/>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8"/>
              <p:cNvSpPr/>
              <p:nvPr/>
            </p:nvSpPr>
            <p:spPr>
              <a:xfrm>
                <a:off x="6189625" y="4463550"/>
                <a:ext cx="6925" cy="4850"/>
              </a:xfrm>
              <a:custGeom>
                <a:avLst/>
                <a:gdLst/>
                <a:ahLst/>
                <a:cxnLst/>
                <a:rect l="l" t="t" r="r" b="b"/>
                <a:pathLst>
                  <a:path w="277" h="194" extrusionOk="0">
                    <a:moveTo>
                      <a:pt x="221" y="1"/>
                    </a:moveTo>
                    <a:lnTo>
                      <a:pt x="1" y="138"/>
                    </a:lnTo>
                    <a:lnTo>
                      <a:pt x="56"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8"/>
              <p:cNvSpPr/>
              <p:nvPr/>
            </p:nvSpPr>
            <p:spPr>
              <a:xfrm>
                <a:off x="6211675" y="4450475"/>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8"/>
              <p:cNvSpPr/>
              <p:nvPr/>
            </p:nvSpPr>
            <p:spPr>
              <a:xfrm>
                <a:off x="6232350" y="4435300"/>
                <a:ext cx="5525" cy="5550"/>
              </a:xfrm>
              <a:custGeom>
                <a:avLst/>
                <a:gdLst/>
                <a:ahLst/>
                <a:cxnLst/>
                <a:rect l="l" t="t" r="r" b="b"/>
                <a:pathLst>
                  <a:path w="221" h="222" extrusionOk="0">
                    <a:moveTo>
                      <a:pt x="193" y="1"/>
                    </a:moveTo>
                    <a:lnTo>
                      <a:pt x="0" y="166"/>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8"/>
              <p:cNvSpPr/>
              <p:nvPr/>
            </p:nvSpPr>
            <p:spPr>
              <a:xfrm>
                <a:off x="6250950" y="4418775"/>
                <a:ext cx="5525" cy="5550"/>
              </a:xfrm>
              <a:custGeom>
                <a:avLst/>
                <a:gdLst/>
                <a:ahLst/>
                <a:cxnLst/>
                <a:rect l="l" t="t" r="r" b="b"/>
                <a:pathLst>
                  <a:path w="221" h="222" extrusionOk="0">
                    <a:moveTo>
                      <a:pt x="193" y="1"/>
                    </a:moveTo>
                    <a:lnTo>
                      <a:pt x="0" y="166"/>
                    </a:lnTo>
                    <a:lnTo>
                      <a:pt x="55"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8"/>
              <p:cNvSpPr/>
              <p:nvPr/>
            </p:nvSpPr>
            <p:spPr>
              <a:xfrm>
                <a:off x="6268850" y="4401550"/>
                <a:ext cx="5550" cy="5550"/>
              </a:xfrm>
              <a:custGeom>
                <a:avLst/>
                <a:gdLst/>
                <a:ahLst/>
                <a:cxnLst/>
                <a:rect l="l" t="t" r="r" b="b"/>
                <a:pathLst>
                  <a:path w="222" h="222" extrusionOk="0">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8"/>
              <p:cNvSpPr/>
              <p:nvPr/>
            </p:nvSpPr>
            <p:spPr>
              <a:xfrm>
                <a:off x="6285375" y="43829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8"/>
              <p:cNvSpPr/>
              <p:nvPr/>
            </p:nvSpPr>
            <p:spPr>
              <a:xfrm>
                <a:off x="6317775" y="4345075"/>
                <a:ext cx="5525" cy="6225"/>
              </a:xfrm>
              <a:custGeom>
                <a:avLst/>
                <a:gdLst/>
                <a:ahLst/>
                <a:cxnLst/>
                <a:rect l="l" t="t" r="r" b="b"/>
                <a:pathLst>
                  <a:path w="221" h="249" extrusionOk="0">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8"/>
              <p:cNvSpPr/>
              <p:nvPr/>
            </p:nvSpPr>
            <p:spPr>
              <a:xfrm>
                <a:off x="6334300" y="4326475"/>
                <a:ext cx="5525" cy="6225"/>
              </a:xfrm>
              <a:custGeom>
                <a:avLst/>
                <a:gdLst/>
                <a:ahLst/>
                <a:cxnLst/>
                <a:rect l="l" t="t" r="r" b="b"/>
                <a:pathLst>
                  <a:path w="221" h="249" extrusionOk="0">
                    <a:moveTo>
                      <a:pt x="166" y="0"/>
                    </a:moveTo>
                    <a:lnTo>
                      <a:pt x="0" y="193"/>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8"/>
              <p:cNvSpPr/>
              <p:nvPr/>
            </p:nvSpPr>
            <p:spPr>
              <a:xfrm>
                <a:off x="6352200" y="4308575"/>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8"/>
              <p:cNvSpPr/>
              <p:nvPr/>
            </p:nvSpPr>
            <p:spPr>
              <a:xfrm>
                <a:off x="6372175" y="4291350"/>
                <a:ext cx="6225" cy="5525"/>
              </a:xfrm>
              <a:custGeom>
                <a:avLst/>
                <a:gdLst/>
                <a:ahLst/>
                <a:cxnLst/>
                <a:rect l="l" t="t" r="r" b="b"/>
                <a:pathLst>
                  <a:path w="249" h="221" extrusionOk="0">
                    <a:moveTo>
                      <a:pt x="194" y="0"/>
                    </a:moveTo>
                    <a:lnTo>
                      <a:pt x="1" y="165"/>
                    </a:lnTo>
                    <a:lnTo>
                      <a:pt x="28"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8"/>
              <p:cNvSpPr/>
              <p:nvPr/>
            </p:nvSpPr>
            <p:spPr>
              <a:xfrm>
                <a:off x="6393525" y="4277575"/>
                <a:ext cx="6925" cy="4825"/>
              </a:xfrm>
              <a:custGeom>
                <a:avLst/>
                <a:gdLst/>
                <a:ahLst/>
                <a:cxnLst/>
                <a:rect l="l" t="t" r="r" b="b"/>
                <a:pathLst>
                  <a:path w="277" h="193" extrusionOk="0">
                    <a:moveTo>
                      <a:pt x="221" y="0"/>
                    </a:moveTo>
                    <a:lnTo>
                      <a:pt x="1" y="138"/>
                    </a:lnTo>
                    <a:lnTo>
                      <a:pt x="29" y="193"/>
                    </a:lnTo>
                    <a:lnTo>
                      <a:pt x="277"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8"/>
              <p:cNvSpPr/>
              <p:nvPr/>
            </p:nvSpPr>
            <p:spPr>
              <a:xfrm>
                <a:off x="6416950" y="4265850"/>
                <a:ext cx="6925" cy="4150"/>
              </a:xfrm>
              <a:custGeom>
                <a:avLst/>
                <a:gdLst/>
                <a:ahLst/>
                <a:cxnLst/>
                <a:rect l="l" t="t" r="r" b="b"/>
                <a:pathLst>
                  <a:path w="277" h="166"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8"/>
              <p:cNvSpPr/>
              <p:nvPr/>
            </p:nvSpPr>
            <p:spPr>
              <a:xfrm>
                <a:off x="6441075" y="4257600"/>
                <a:ext cx="6225" cy="3450"/>
              </a:xfrm>
              <a:custGeom>
                <a:avLst/>
                <a:gdLst/>
                <a:ahLst/>
                <a:cxnLst/>
                <a:rect l="l" t="t" r="r" b="b"/>
                <a:pathLst>
                  <a:path w="249" h="138" extrusionOk="0">
                    <a:moveTo>
                      <a:pt x="248" y="0"/>
                    </a:moveTo>
                    <a:lnTo>
                      <a:pt x="0" y="83"/>
                    </a:lnTo>
                    <a:lnTo>
                      <a:pt x="28"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8"/>
              <p:cNvSpPr/>
              <p:nvPr/>
            </p:nvSpPr>
            <p:spPr>
              <a:xfrm>
                <a:off x="6465175" y="4250700"/>
                <a:ext cx="6925" cy="3475"/>
              </a:xfrm>
              <a:custGeom>
                <a:avLst/>
                <a:gdLst/>
                <a:ahLst/>
                <a:cxnLst/>
                <a:rect l="l" t="t" r="r" b="b"/>
                <a:pathLst>
                  <a:path w="277" h="139" extrusionOk="0">
                    <a:moveTo>
                      <a:pt x="111" y="0"/>
                    </a:moveTo>
                    <a:lnTo>
                      <a:pt x="1" y="83"/>
                    </a:lnTo>
                    <a:cubicBezTo>
                      <a:pt x="56" y="83"/>
                      <a:pt x="111" y="111"/>
                      <a:pt x="166" y="138"/>
                    </a:cubicBezTo>
                    <a:lnTo>
                      <a:pt x="276" y="28"/>
                    </a:lnTo>
                    <a:cubicBezTo>
                      <a:pt x="221" y="28"/>
                      <a:pt x="166"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8"/>
              <p:cNvSpPr/>
              <p:nvPr/>
            </p:nvSpPr>
            <p:spPr>
              <a:xfrm>
                <a:off x="6489300" y="4246575"/>
                <a:ext cx="6900" cy="4150"/>
              </a:xfrm>
              <a:custGeom>
                <a:avLst/>
                <a:gdLst/>
                <a:ahLst/>
                <a:cxnLst/>
                <a:rect l="l" t="t" r="r" b="b"/>
                <a:pathLst>
                  <a:path w="276" h="166" extrusionOk="0">
                    <a:moveTo>
                      <a:pt x="138" y="0"/>
                    </a:moveTo>
                    <a:lnTo>
                      <a:pt x="0" y="83"/>
                    </a:lnTo>
                    <a:lnTo>
                      <a:pt x="138" y="165"/>
                    </a:lnTo>
                    <a:lnTo>
                      <a:pt x="276" y="83"/>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8"/>
              <p:cNvSpPr/>
              <p:nvPr/>
            </p:nvSpPr>
            <p:spPr>
              <a:xfrm>
                <a:off x="6514775" y="4246575"/>
                <a:ext cx="2100" cy="4825"/>
              </a:xfrm>
              <a:custGeom>
                <a:avLst/>
                <a:gdLst/>
                <a:ahLst/>
                <a:cxnLst/>
                <a:rect l="l" t="t" r="r" b="b"/>
                <a:pathLst>
                  <a:path w="84" h="193" extrusionOk="0">
                    <a:moveTo>
                      <a:pt x="56" y="0"/>
                    </a:moveTo>
                    <a:lnTo>
                      <a:pt x="1" y="28"/>
                    </a:lnTo>
                    <a:lnTo>
                      <a:pt x="1" y="83"/>
                    </a:lnTo>
                    <a:lnTo>
                      <a:pt x="1" y="110"/>
                    </a:lnTo>
                    <a:lnTo>
                      <a:pt x="1" y="138"/>
                    </a:lnTo>
                    <a:lnTo>
                      <a:pt x="56" y="193"/>
                    </a:lnTo>
                    <a:lnTo>
                      <a:pt x="83" y="138"/>
                    </a:lnTo>
                    <a:lnTo>
                      <a:pt x="83" y="110"/>
                    </a:lnTo>
                    <a:lnTo>
                      <a:pt x="83" y="83"/>
                    </a:lnTo>
                    <a:lnTo>
                      <a:pt x="83" y="55"/>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8"/>
              <p:cNvSpPr/>
              <p:nvPr/>
            </p:nvSpPr>
            <p:spPr>
              <a:xfrm>
                <a:off x="5839700" y="4440125"/>
                <a:ext cx="7600" cy="4175"/>
              </a:xfrm>
              <a:custGeom>
                <a:avLst/>
                <a:gdLst/>
                <a:ahLst/>
                <a:cxnLst/>
                <a:rect l="l" t="t" r="r" b="b"/>
                <a:pathLst>
                  <a:path w="304" h="167" extrusionOk="0">
                    <a:moveTo>
                      <a:pt x="56" y="1"/>
                    </a:moveTo>
                    <a:lnTo>
                      <a:pt x="0" y="111"/>
                    </a:lnTo>
                    <a:lnTo>
                      <a:pt x="276" y="166"/>
                    </a:lnTo>
                    <a:lnTo>
                      <a:pt x="304" y="84"/>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8"/>
              <p:cNvSpPr/>
              <p:nvPr/>
            </p:nvSpPr>
            <p:spPr>
              <a:xfrm>
                <a:off x="5865175" y="4447700"/>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8"/>
              <p:cNvSpPr/>
              <p:nvPr/>
            </p:nvSpPr>
            <p:spPr>
              <a:xfrm>
                <a:off x="5890675" y="4454600"/>
                <a:ext cx="6900" cy="5525"/>
              </a:xfrm>
              <a:custGeom>
                <a:avLst/>
                <a:gdLst/>
                <a:ahLst/>
                <a:cxnLst/>
                <a:rect l="l" t="t" r="r" b="b"/>
                <a:pathLst>
                  <a:path w="276" h="221" extrusionOk="0">
                    <a:moveTo>
                      <a:pt x="28" y="1"/>
                    </a:moveTo>
                    <a:lnTo>
                      <a:pt x="0" y="83"/>
                    </a:lnTo>
                    <a:lnTo>
                      <a:pt x="56" y="111"/>
                    </a:lnTo>
                    <a:lnTo>
                      <a:pt x="0" y="111"/>
                    </a:lnTo>
                    <a:lnTo>
                      <a:pt x="0" y="221"/>
                    </a:lnTo>
                    <a:lnTo>
                      <a:pt x="276" y="221"/>
                    </a:lnTo>
                    <a:lnTo>
                      <a:pt x="276" y="111"/>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8"/>
              <p:cNvSpPr/>
              <p:nvPr/>
            </p:nvSpPr>
            <p:spPr>
              <a:xfrm>
                <a:off x="5942325" y="4464925"/>
                <a:ext cx="6925" cy="3475"/>
              </a:xfrm>
              <a:custGeom>
                <a:avLst/>
                <a:gdLst/>
                <a:ahLst/>
                <a:cxnLst/>
                <a:rect l="l" t="t" r="r" b="b"/>
                <a:pathLst>
                  <a:path w="277" h="139" extrusionOk="0">
                    <a:moveTo>
                      <a:pt x="1" y="1"/>
                    </a:moveTo>
                    <a:lnTo>
                      <a:pt x="1" y="111"/>
                    </a:lnTo>
                    <a:lnTo>
                      <a:pt x="249" y="139"/>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8"/>
              <p:cNvSpPr/>
              <p:nvPr/>
            </p:nvSpPr>
            <p:spPr>
              <a:xfrm>
                <a:off x="5967825" y="4469075"/>
                <a:ext cx="6925" cy="2775"/>
              </a:xfrm>
              <a:custGeom>
                <a:avLst/>
                <a:gdLst/>
                <a:ahLst/>
                <a:cxnLst/>
                <a:rect l="l" t="t" r="r" b="b"/>
                <a:pathLst>
                  <a:path w="277"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8"/>
              <p:cNvSpPr/>
              <p:nvPr/>
            </p:nvSpPr>
            <p:spPr>
              <a:xfrm>
                <a:off x="5994000" y="4471125"/>
                <a:ext cx="6925" cy="2800"/>
              </a:xfrm>
              <a:custGeom>
                <a:avLst/>
                <a:gdLst/>
                <a:ahLst/>
                <a:cxnLst/>
                <a:rect l="l" t="t" r="r" b="b"/>
                <a:pathLst>
                  <a:path w="277" h="112" extrusionOk="0">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8"/>
              <p:cNvSpPr/>
              <p:nvPr/>
            </p:nvSpPr>
            <p:spPr>
              <a:xfrm>
                <a:off x="6020875" y="4472500"/>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8"/>
              <p:cNvSpPr/>
              <p:nvPr/>
            </p:nvSpPr>
            <p:spPr>
              <a:xfrm>
                <a:off x="6046350" y="4471125"/>
                <a:ext cx="6925" cy="2800"/>
              </a:xfrm>
              <a:custGeom>
                <a:avLst/>
                <a:gdLst/>
                <a:ahLst/>
                <a:cxnLst/>
                <a:rect l="l" t="t" r="r" b="b"/>
                <a:pathLst>
                  <a:path w="277" h="112" extrusionOk="0">
                    <a:moveTo>
                      <a:pt x="276" y="1"/>
                    </a:moveTo>
                    <a:lnTo>
                      <a:pt x="1"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8"/>
              <p:cNvSpPr/>
              <p:nvPr/>
            </p:nvSpPr>
            <p:spPr>
              <a:xfrm>
                <a:off x="6072525" y="4469075"/>
                <a:ext cx="6925" cy="2775"/>
              </a:xfrm>
              <a:custGeom>
                <a:avLst/>
                <a:gdLst/>
                <a:ahLst/>
                <a:cxnLst/>
                <a:rect l="l" t="t" r="r" b="b"/>
                <a:pathLst>
                  <a:path w="277" h="111" extrusionOk="0">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8"/>
              <p:cNvSpPr/>
              <p:nvPr/>
            </p:nvSpPr>
            <p:spPr>
              <a:xfrm>
                <a:off x="6098025" y="4464925"/>
                <a:ext cx="6900" cy="3475"/>
              </a:xfrm>
              <a:custGeom>
                <a:avLst/>
                <a:gdLst/>
                <a:ahLst/>
                <a:cxnLst/>
                <a:rect l="l" t="t" r="r" b="b"/>
                <a:pathLst>
                  <a:path w="276" h="139" extrusionOk="0">
                    <a:moveTo>
                      <a:pt x="248" y="1"/>
                    </a:moveTo>
                    <a:lnTo>
                      <a:pt x="0" y="28"/>
                    </a:lnTo>
                    <a:lnTo>
                      <a:pt x="0"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8"/>
              <p:cNvSpPr/>
              <p:nvPr/>
            </p:nvSpPr>
            <p:spPr>
              <a:xfrm>
                <a:off x="6122825" y="4458725"/>
                <a:ext cx="6900" cy="4175"/>
              </a:xfrm>
              <a:custGeom>
                <a:avLst/>
                <a:gdLst/>
                <a:ahLst/>
                <a:cxnLst/>
                <a:rect l="l" t="t" r="r" b="b"/>
                <a:pathLst>
                  <a:path w="276" h="167" extrusionOk="0">
                    <a:moveTo>
                      <a:pt x="248" y="1"/>
                    </a:moveTo>
                    <a:lnTo>
                      <a:pt x="0" y="56"/>
                    </a:lnTo>
                    <a:lnTo>
                      <a:pt x="28" y="166"/>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8"/>
              <p:cNvSpPr/>
              <p:nvPr/>
            </p:nvSpPr>
            <p:spPr>
              <a:xfrm>
                <a:off x="6147625" y="4450475"/>
                <a:ext cx="6900" cy="4850"/>
              </a:xfrm>
              <a:custGeom>
                <a:avLst/>
                <a:gdLst/>
                <a:ahLst/>
                <a:cxnLst/>
                <a:rect l="l" t="t" r="r" b="b"/>
                <a:pathLst>
                  <a:path w="276" h="194"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8"/>
              <p:cNvSpPr/>
              <p:nvPr/>
            </p:nvSpPr>
            <p:spPr>
              <a:xfrm>
                <a:off x="6171025" y="4440825"/>
                <a:ext cx="6925" cy="4850"/>
              </a:xfrm>
              <a:custGeom>
                <a:avLst/>
                <a:gdLst/>
                <a:ahLst/>
                <a:cxnLst/>
                <a:rect l="l" t="t" r="r" b="b"/>
                <a:pathLst>
                  <a:path w="277" h="194" extrusionOk="0">
                    <a:moveTo>
                      <a:pt x="249" y="0"/>
                    </a:moveTo>
                    <a:lnTo>
                      <a:pt x="1" y="111"/>
                    </a:lnTo>
                    <a:lnTo>
                      <a:pt x="56"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8"/>
              <p:cNvSpPr/>
              <p:nvPr/>
            </p:nvSpPr>
            <p:spPr>
              <a:xfrm>
                <a:off x="6194450" y="4429800"/>
                <a:ext cx="6225" cy="4850"/>
              </a:xfrm>
              <a:custGeom>
                <a:avLst/>
                <a:gdLst/>
                <a:ahLst/>
                <a:cxnLst/>
                <a:rect l="l" t="t" r="r" b="b"/>
                <a:pathLst>
                  <a:path w="249" h="194" extrusionOk="0">
                    <a:moveTo>
                      <a:pt x="221" y="1"/>
                    </a:moveTo>
                    <a:lnTo>
                      <a:pt x="1" y="111"/>
                    </a:lnTo>
                    <a:lnTo>
                      <a:pt x="28" y="193"/>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8"/>
              <p:cNvSpPr/>
              <p:nvPr/>
            </p:nvSpPr>
            <p:spPr>
              <a:xfrm>
                <a:off x="6215800" y="4416025"/>
                <a:ext cx="6225" cy="4850"/>
              </a:xfrm>
              <a:custGeom>
                <a:avLst/>
                <a:gdLst/>
                <a:ahLst/>
                <a:cxnLst/>
                <a:rect l="l" t="t" r="r" b="b"/>
                <a:pathLst>
                  <a:path w="249" h="194" extrusionOk="0">
                    <a:moveTo>
                      <a:pt x="221" y="0"/>
                    </a:moveTo>
                    <a:lnTo>
                      <a:pt x="1" y="138"/>
                    </a:lnTo>
                    <a:lnTo>
                      <a:pt x="56" y="193"/>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8"/>
              <p:cNvSpPr/>
              <p:nvPr/>
            </p:nvSpPr>
            <p:spPr>
              <a:xfrm>
                <a:off x="6235800" y="44001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8"/>
              <p:cNvSpPr/>
              <p:nvPr/>
            </p:nvSpPr>
            <p:spPr>
              <a:xfrm>
                <a:off x="6254400" y="4383650"/>
                <a:ext cx="6200" cy="5525"/>
              </a:xfrm>
              <a:custGeom>
                <a:avLst/>
                <a:gdLst/>
                <a:ahLst/>
                <a:cxnLst/>
                <a:rect l="l" t="t" r="r" b="b"/>
                <a:pathLst>
                  <a:path w="248"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8"/>
              <p:cNvSpPr/>
              <p:nvPr/>
            </p:nvSpPr>
            <p:spPr>
              <a:xfrm>
                <a:off x="6271600" y="4365750"/>
                <a:ext cx="5550" cy="5525"/>
              </a:xfrm>
              <a:custGeom>
                <a:avLst/>
                <a:gdLst/>
                <a:ahLst/>
                <a:cxnLst/>
                <a:rect l="l" t="t" r="r" b="b"/>
                <a:pathLst>
                  <a:path w="222" h="221" extrusionOk="0">
                    <a:moveTo>
                      <a:pt x="166" y="0"/>
                    </a:moveTo>
                    <a:lnTo>
                      <a:pt x="1" y="165"/>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8"/>
              <p:cNvSpPr/>
              <p:nvPr/>
            </p:nvSpPr>
            <p:spPr>
              <a:xfrm>
                <a:off x="6286075" y="4346450"/>
                <a:ext cx="7600" cy="6225"/>
              </a:xfrm>
              <a:custGeom>
                <a:avLst/>
                <a:gdLst/>
                <a:ahLst/>
                <a:cxnLst/>
                <a:rect l="l" t="t" r="r" b="b"/>
                <a:pathLst>
                  <a:path w="304" h="249" extrusionOk="0">
                    <a:moveTo>
                      <a:pt x="193" y="0"/>
                    </a:moveTo>
                    <a:lnTo>
                      <a:pt x="1" y="166"/>
                    </a:lnTo>
                    <a:lnTo>
                      <a:pt x="56" y="248"/>
                    </a:lnTo>
                    <a:lnTo>
                      <a:pt x="83" y="221"/>
                    </a:lnTo>
                    <a:lnTo>
                      <a:pt x="138" y="248"/>
                    </a:lnTo>
                    <a:lnTo>
                      <a:pt x="304" y="56"/>
                    </a:lnTo>
                    <a:lnTo>
                      <a:pt x="249" y="0"/>
                    </a:lnTo>
                    <a:lnTo>
                      <a:pt x="221" y="28"/>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8"/>
              <p:cNvSpPr/>
              <p:nvPr/>
            </p:nvSpPr>
            <p:spPr>
              <a:xfrm>
                <a:off x="6303975" y="4327850"/>
                <a:ext cx="5550" cy="5525"/>
              </a:xfrm>
              <a:custGeom>
                <a:avLst/>
                <a:gdLst/>
                <a:ahLst/>
                <a:cxnLst/>
                <a:rect l="l" t="t" r="r" b="b"/>
                <a:pathLst>
                  <a:path w="222" h="221" extrusionOk="0">
                    <a:moveTo>
                      <a:pt x="166" y="1"/>
                    </a:moveTo>
                    <a:lnTo>
                      <a:pt x="1" y="193"/>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8"/>
              <p:cNvSpPr/>
              <p:nvPr/>
            </p:nvSpPr>
            <p:spPr>
              <a:xfrm>
                <a:off x="6319825" y="4308575"/>
                <a:ext cx="5550" cy="5525"/>
              </a:xfrm>
              <a:custGeom>
                <a:avLst/>
                <a:gdLst/>
                <a:ahLst/>
                <a:cxnLst/>
                <a:rect l="l" t="t" r="r" b="b"/>
                <a:pathLst>
                  <a:path w="222" h="221" extrusionOk="0">
                    <a:moveTo>
                      <a:pt x="166" y="0"/>
                    </a:moveTo>
                    <a:lnTo>
                      <a:pt x="1" y="193"/>
                    </a:lnTo>
                    <a:lnTo>
                      <a:pt x="56" y="220"/>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8"/>
              <p:cNvSpPr/>
              <p:nvPr/>
            </p:nvSpPr>
            <p:spPr>
              <a:xfrm>
                <a:off x="6336350" y="4289275"/>
                <a:ext cx="5550" cy="5525"/>
              </a:xfrm>
              <a:custGeom>
                <a:avLst/>
                <a:gdLst/>
                <a:ahLst/>
                <a:cxnLst/>
                <a:rect l="l" t="t" r="r" b="b"/>
                <a:pathLst>
                  <a:path w="222" h="221" extrusionOk="0">
                    <a:moveTo>
                      <a:pt x="166" y="0"/>
                    </a:moveTo>
                    <a:lnTo>
                      <a:pt x="1" y="193"/>
                    </a:lnTo>
                    <a:lnTo>
                      <a:pt x="29"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8"/>
              <p:cNvSpPr/>
              <p:nvPr/>
            </p:nvSpPr>
            <p:spPr>
              <a:xfrm>
                <a:off x="6353575" y="4270675"/>
                <a:ext cx="6225" cy="5525"/>
              </a:xfrm>
              <a:custGeom>
                <a:avLst/>
                <a:gdLst/>
                <a:ahLst/>
                <a:cxnLst/>
                <a:rect l="l" t="t" r="r" b="b"/>
                <a:pathLst>
                  <a:path w="249" h="221" extrusionOk="0">
                    <a:moveTo>
                      <a:pt x="194" y="1"/>
                    </a:moveTo>
                    <a:lnTo>
                      <a:pt x="1" y="193"/>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8"/>
              <p:cNvSpPr/>
              <p:nvPr/>
            </p:nvSpPr>
            <p:spPr>
              <a:xfrm>
                <a:off x="6372875" y="4254150"/>
                <a:ext cx="6225" cy="4850"/>
              </a:xfrm>
              <a:custGeom>
                <a:avLst/>
                <a:gdLst/>
                <a:ahLst/>
                <a:cxnLst/>
                <a:rect l="l" t="t" r="r" b="b"/>
                <a:pathLst>
                  <a:path w="249" h="194" extrusionOk="0">
                    <a:moveTo>
                      <a:pt x="221" y="0"/>
                    </a:moveTo>
                    <a:lnTo>
                      <a:pt x="0" y="138"/>
                    </a:lnTo>
                    <a:lnTo>
                      <a:pt x="55" y="193"/>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8"/>
              <p:cNvSpPr/>
              <p:nvPr/>
            </p:nvSpPr>
            <p:spPr>
              <a:xfrm>
                <a:off x="6394925" y="4239675"/>
                <a:ext cx="6225" cy="4850"/>
              </a:xfrm>
              <a:custGeom>
                <a:avLst/>
                <a:gdLst/>
                <a:ahLst/>
                <a:cxnLst/>
                <a:rect l="l" t="t" r="r" b="b"/>
                <a:pathLst>
                  <a:path w="249" h="194" extrusionOk="0">
                    <a:moveTo>
                      <a:pt x="221" y="1"/>
                    </a:moveTo>
                    <a:lnTo>
                      <a:pt x="0" y="138"/>
                    </a:lnTo>
                    <a:lnTo>
                      <a:pt x="28" y="193"/>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8"/>
              <p:cNvSpPr/>
              <p:nvPr/>
            </p:nvSpPr>
            <p:spPr>
              <a:xfrm>
                <a:off x="6442450" y="42204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8"/>
              <p:cNvSpPr/>
              <p:nvPr/>
            </p:nvSpPr>
            <p:spPr>
              <a:xfrm>
                <a:off x="6466550" y="4213500"/>
                <a:ext cx="6925" cy="3475"/>
              </a:xfrm>
              <a:custGeom>
                <a:avLst/>
                <a:gdLst/>
                <a:ahLst/>
                <a:cxnLst/>
                <a:rect l="l" t="t" r="r" b="b"/>
                <a:pathLst>
                  <a:path w="277" h="139" extrusionOk="0">
                    <a:moveTo>
                      <a:pt x="111" y="1"/>
                    </a:moveTo>
                    <a:lnTo>
                      <a:pt x="1" y="111"/>
                    </a:lnTo>
                    <a:cubicBezTo>
                      <a:pt x="56" y="111"/>
                      <a:pt x="138" y="138"/>
                      <a:pt x="166" y="138"/>
                    </a:cubicBezTo>
                    <a:lnTo>
                      <a:pt x="276" y="56"/>
                    </a:lnTo>
                    <a:cubicBezTo>
                      <a:pt x="221" y="56"/>
                      <a:pt x="166"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8"/>
              <p:cNvSpPr/>
              <p:nvPr/>
            </p:nvSpPr>
            <p:spPr>
              <a:xfrm>
                <a:off x="6491350" y="4210050"/>
                <a:ext cx="6225" cy="4175"/>
              </a:xfrm>
              <a:custGeom>
                <a:avLst/>
                <a:gdLst/>
                <a:ahLst/>
                <a:cxnLst/>
                <a:rect l="l" t="t" r="r" b="b"/>
                <a:pathLst>
                  <a:path w="249" h="167" extrusionOk="0">
                    <a:moveTo>
                      <a:pt x="111" y="1"/>
                    </a:moveTo>
                    <a:lnTo>
                      <a:pt x="1" y="83"/>
                    </a:lnTo>
                    <a:lnTo>
                      <a:pt x="138" y="166"/>
                    </a:lnTo>
                    <a:lnTo>
                      <a:pt x="249"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8"/>
              <p:cNvSpPr/>
              <p:nvPr/>
            </p:nvSpPr>
            <p:spPr>
              <a:xfrm>
                <a:off x="6516850" y="4211425"/>
                <a:ext cx="2075" cy="4175"/>
              </a:xfrm>
              <a:custGeom>
                <a:avLst/>
                <a:gdLst/>
                <a:ahLst/>
                <a:cxnLst/>
                <a:rect l="l" t="t" r="r" b="b"/>
                <a:pathLst>
                  <a:path w="83" h="167" extrusionOk="0">
                    <a:moveTo>
                      <a:pt x="28" y="1"/>
                    </a:moveTo>
                    <a:lnTo>
                      <a:pt x="0" y="28"/>
                    </a:lnTo>
                    <a:lnTo>
                      <a:pt x="0" y="56"/>
                    </a:lnTo>
                    <a:lnTo>
                      <a:pt x="0" y="84"/>
                    </a:lnTo>
                    <a:lnTo>
                      <a:pt x="0" y="111"/>
                    </a:lnTo>
                    <a:lnTo>
                      <a:pt x="28" y="166"/>
                    </a:lnTo>
                    <a:lnTo>
                      <a:pt x="83" y="139"/>
                    </a:lnTo>
                    <a:lnTo>
                      <a:pt x="83" y="111"/>
                    </a:lnTo>
                    <a:lnTo>
                      <a:pt x="83" y="56"/>
                    </a:lnTo>
                    <a:lnTo>
                      <a:pt x="83"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8"/>
              <p:cNvSpPr/>
              <p:nvPr/>
            </p:nvSpPr>
            <p:spPr>
              <a:xfrm>
                <a:off x="6538875" y="4214875"/>
                <a:ext cx="2100" cy="4850"/>
              </a:xfrm>
              <a:custGeom>
                <a:avLst/>
                <a:gdLst/>
                <a:ahLst/>
                <a:cxnLst/>
                <a:rect l="l" t="t" r="r" b="b"/>
                <a:pathLst>
                  <a:path w="84" h="194" extrusionOk="0">
                    <a:moveTo>
                      <a:pt x="56" y="1"/>
                    </a:moveTo>
                    <a:lnTo>
                      <a:pt x="28" y="28"/>
                    </a:lnTo>
                    <a:lnTo>
                      <a:pt x="1" y="83"/>
                    </a:lnTo>
                    <a:lnTo>
                      <a:pt x="1" y="111"/>
                    </a:lnTo>
                    <a:lnTo>
                      <a:pt x="1" y="138"/>
                    </a:lnTo>
                    <a:lnTo>
                      <a:pt x="56" y="194"/>
                    </a:lnTo>
                    <a:cubicBezTo>
                      <a:pt x="56" y="138"/>
                      <a:pt x="56" y="83"/>
                      <a:pt x="84" y="28"/>
                    </a:cubicBez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8"/>
              <p:cNvSpPr/>
              <p:nvPr/>
            </p:nvSpPr>
            <p:spPr>
              <a:xfrm>
                <a:off x="5845200" y="440845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8"/>
              <p:cNvSpPr/>
              <p:nvPr/>
            </p:nvSpPr>
            <p:spPr>
              <a:xfrm>
                <a:off x="5870000" y="44160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8"/>
              <p:cNvSpPr/>
              <p:nvPr/>
            </p:nvSpPr>
            <p:spPr>
              <a:xfrm>
                <a:off x="5895500" y="4422925"/>
                <a:ext cx="6900" cy="3450"/>
              </a:xfrm>
              <a:custGeom>
                <a:avLst/>
                <a:gdLst/>
                <a:ahLst/>
                <a:cxnLst/>
                <a:rect l="l" t="t" r="r" b="b"/>
                <a:pathLst>
                  <a:path w="276" h="138"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8"/>
              <p:cNvSpPr/>
              <p:nvPr/>
            </p:nvSpPr>
            <p:spPr>
              <a:xfrm>
                <a:off x="5920975" y="442842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8"/>
              <p:cNvSpPr/>
              <p:nvPr/>
            </p:nvSpPr>
            <p:spPr>
              <a:xfrm>
                <a:off x="5947150" y="4433250"/>
                <a:ext cx="6925" cy="3475"/>
              </a:xfrm>
              <a:custGeom>
                <a:avLst/>
                <a:gdLst/>
                <a:ahLst/>
                <a:cxnLst/>
                <a:rect l="l" t="t" r="r" b="b"/>
                <a:pathLst>
                  <a:path w="277" h="139" extrusionOk="0">
                    <a:moveTo>
                      <a:pt x="1" y="0"/>
                    </a:moveTo>
                    <a:lnTo>
                      <a:pt x="1" y="111"/>
                    </a:lnTo>
                    <a:lnTo>
                      <a:pt x="249" y="138"/>
                    </a:lnTo>
                    <a:lnTo>
                      <a:pt x="276" y="55"/>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8"/>
              <p:cNvSpPr/>
              <p:nvPr/>
            </p:nvSpPr>
            <p:spPr>
              <a:xfrm>
                <a:off x="5973325" y="4436700"/>
                <a:ext cx="6925" cy="3450"/>
              </a:xfrm>
              <a:custGeom>
                <a:avLst/>
                <a:gdLst/>
                <a:ahLst/>
                <a:cxnLst/>
                <a:rect l="l" t="t" r="r" b="b"/>
                <a:pathLst>
                  <a:path w="277" h="138" extrusionOk="0">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8"/>
              <p:cNvSpPr/>
              <p:nvPr/>
            </p:nvSpPr>
            <p:spPr>
              <a:xfrm>
                <a:off x="5999500" y="4439450"/>
                <a:ext cx="6925" cy="2775"/>
              </a:xfrm>
              <a:custGeom>
                <a:avLst/>
                <a:gdLst/>
                <a:ahLst/>
                <a:cxnLst/>
                <a:rect l="l" t="t" r="r" b="b"/>
                <a:pathLst>
                  <a:path w="277" h="111" extrusionOk="0">
                    <a:moveTo>
                      <a:pt x="1" y="0"/>
                    </a:moveTo>
                    <a:lnTo>
                      <a:pt x="1" y="83"/>
                    </a:lnTo>
                    <a:lnTo>
                      <a:pt x="277"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8"/>
              <p:cNvSpPr/>
              <p:nvPr/>
            </p:nvSpPr>
            <p:spPr>
              <a:xfrm>
                <a:off x="6025700" y="4440125"/>
                <a:ext cx="6225" cy="2800"/>
              </a:xfrm>
              <a:custGeom>
                <a:avLst/>
                <a:gdLst/>
                <a:ahLst/>
                <a:cxnLst/>
                <a:rect l="l" t="t" r="r" b="b"/>
                <a:pathLst>
                  <a:path w="249" h="112" extrusionOk="0">
                    <a:moveTo>
                      <a:pt x="0" y="1"/>
                    </a:move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8"/>
              <p:cNvSpPr/>
              <p:nvPr/>
            </p:nvSpPr>
            <p:spPr>
              <a:xfrm>
                <a:off x="6051875" y="4438750"/>
                <a:ext cx="6225" cy="2775"/>
              </a:xfrm>
              <a:custGeom>
                <a:avLst/>
                <a:gdLst/>
                <a:ahLst/>
                <a:cxnLst/>
                <a:rect l="l" t="t" r="r" b="b"/>
                <a:pathLst>
                  <a:path w="249" h="111"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8"/>
              <p:cNvSpPr/>
              <p:nvPr/>
            </p:nvSpPr>
            <p:spPr>
              <a:xfrm>
                <a:off x="6077350" y="4436000"/>
                <a:ext cx="6925" cy="3475"/>
              </a:xfrm>
              <a:custGeom>
                <a:avLst/>
                <a:gdLst/>
                <a:ahLst/>
                <a:cxnLst/>
                <a:rect l="l" t="t" r="r" b="b"/>
                <a:pathLst>
                  <a:path w="277" h="139" extrusionOk="0">
                    <a:moveTo>
                      <a:pt x="249" y="1"/>
                    </a:moveTo>
                    <a:lnTo>
                      <a:pt x="1" y="56"/>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8"/>
              <p:cNvSpPr/>
              <p:nvPr/>
            </p:nvSpPr>
            <p:spPr>
              <a:xfrm>
                <a:off x="6102850" y="44318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8"/>
              <p:cNvSpPr/>
              <p:nvPr/>
            </p:nvSpPr>
            <p:spPr>
              <a:xfrm>
                <a:off x="6127650" y="44256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8"/>
              <p:cNvSpPr/>
              <p:nvPr/>
            </p:nvSpPr>
            <p:spPr>
              <a:xfrm>
                <a:off x="6152450" y="4417400"/>
                <a:ext cx="6200" cy="4150"/>
              </a:xfrm>
              <a:custGeom>
                <a:avLst/>
                <a:gdLst/>
                <a:ahLst/>
                <a:cxnLst/>
                <a:rect l="l" t="t" r="r" b="b"/>
                <a:pathLst>
                  <a:path w="248" h="166" extrusionOk="0">
                    <a:moveTo>
                      <a:pt x="220" y="1"/>
                    </a:moveTo>
                    <a:lnTo>
                      <a:pt x="0" y="83"/>
                    </a:lnTo>
                    <a:lnTo>
                      <a:pt x="28" y="166"/>
                    </a:lnTo>
                    <a:lnTo>
                      <a:pt x="248" y="83"/>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8"/>
              <p:cNvSpPr/>
              <p:nvPr/>
            </p:nvSpPr>
            <p:spPr>
              <a:xfrm>
                <a:off x="6175850" y="4407075"/>
                <a:ext cx="6925" cy="4850"/>
              </a:xfrm>
              <a:custGeom>
                <a:avLst/>
                <a:gdLst/>
                <a:ahLst/>
                <a:cxnLst/>
                <a:rect l="l" t="t" r="r" b="b"/>
                <a:pathLst>
                  <a:path w="277" h="194" extrusionOk="0">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8"/>
              <p:cNvSpPr/>
              <p:nvPr/>
            </p:nvSpPr>
            <p:spPr>
              <a:xfrm>
                <a:off x="6198600" y="4395350"/>
                <a:ext cx="6900" cy="4850"/>
              </a:xfrm>
              <a:custGeom>
                <a:avLst/>
                <a:gdLst/>
                <a:ahLst/>
                <a:cxnLst/>
                <a:rect l="l" t="t" r="r" b="b"/>
                <a:pathLst>
                  <a:path w="276" h="194" extrusionOk="0">
                    <a:moveTo>
                      <a:pt x="221" y="1"/>
                    </a:moveTo>
                    <a:lnTo>
                      <a:pt x="0" y="111"/>
                    </a:lnTo>
                    <a:lnTo>
                      <a:pt x="55"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8"/>
              <p:cNvSpPr/>
              <p:nvPr/>
            </p:nvSpPr>
            <p:spPr>
              <a:xfrm>
                <a:off x="6219950" y="4380900"/>
                <a:ext cx="6225" cy="5525"/>
              </a:xfrm>
              <a:custGeom>
                <a:avLst/>
                <a:gdLst/>
                <a:ahLst/>
                <a:cxnLst/>
                <a:rect l="l" t="t" r="r" b="b"/>
                <a:pathLst>
                  <a:path w="249" h="221" extrusionOk="0">
                    <a:moveTo>
                      <a:pt x="221" y="0"/>
                    </a:moveTo>
                    <a:lnTo>
                      <a:pt x="0" y="166"/>
                    </a:lnTo>
                    <a:lnTo>
                      <a:pt x="55" y="221"/>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8"/>
              <p:cNvSpPr/>
              <p:nvPr/>
            </p:nvSpPr>
            <p:spPr>
              <a:xfrm>
                <a:off x="6239925" y="436505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8"/>
              <p:cNvSpPr/>
              <p:nvPr/>
            </p:nvSpPr>
            <p:spPr>
              <a:xfrm>
                <a:off x="6258525" y="4347825"/>
                <a:ext cx="5525" cy="6225"/>
              </a:xfrm>
              <a:custGeom>
                <a:avLst/>
                <a:gdLst/>
                <a:ahLst/>
                <a:cxnLst/>
                <a:rect l="l" t="t" r="r" b="b"/>
                <a:pathLst>
                  <a:path w="221" h="249" extrusionOk="0">
                    <a:moveTo>
                      <a:pt x="166" y="1"/>
                    </a:moveTo>
                    <a:lnTo>
                      <a:pt x="0" y="193"/>
                    </a:lnTo>
                    <a:lnTo>
                      <a:pt x="28"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8"/>
              <p:cNvSpPr/>
              <p:nvPr/>
            </p:nvSpPr>
            <p:spPr>
              <a:xfrm>
                <a:off x="6275050" y="4329225"/>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8"/>
              <p:cNvSpPr/>
              <p:nvPr/>
            </p:nvSpPr>
            <p:spPr>
              <a:xfrm>
                <a:off x="6290900" y="4310625"/>
                <a:ext cx="5525" cy="5550"/>
              </a:xfrm>
              <a:custGeom>
                <a:avLst/>
                <a:gdLst/>
                <a:ahLst/>
                <a:cxnLst/>
                <a:rect l="l" t="t" r="r" b="b"/>
                <a:pathLst>
                  <a:path w="221" h="222" extrusionOk="0">
                    <a:moveTo>
                      <a:pt x="166" y="1"/>
                    </a:moveTo>
                    <a:lnTo>
                      <a:pt x="0"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8"/>
              <p:cNvSpPr/>
              <p:nvPr/>
            </p:nvSpPr>
            <p:spPr>
              <a:xfrm>
                <a:off x="6306050" y="429065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8"/>
              <p:cNvSpPr/>
              <p:nvPr/>
            </p:nvSpPr>
            <p:spPr>
              <a:xfrm>
                <a:off x="6321900" y="4271375"/>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8"/>
              <p:cNvSpPr/>
              <p:nvPr/>
            </p:nvSpPr>
            <p:spPr>
              <a:xfrm>
                <a:off x="6337750" y="4252075"/>
                <a:ext cx="5525" cy="5525"/>
              </a:xfrm>
              <a:custGeom>
                <a:avLst/>
                <a:gdLst/>
                <a:ahLst/>
                <a:cxnLst/>
                <a:rect l="l" t="t" r="r" b="b"/>
                <a:pathLst>
                  <a:path w="221" h="221" extrusionOk="0">
                    <a:moveTo>
                      <a:pt x="165" y="1"/>
                    </a:moveTo>
                    <a:lnTo>
                      <a:pt x="0" y="193"/>
                    </a:lnTo>
                    <a:lnTo>
                      <a:pt x="55" y="221"/>
                    </a:lnTo>
                    <a:lnTo>
                      <a:pt x="221" y="28"/>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8"/>
              <p:cNvSpPr/>
              <p:nvPr/>
            </p:nvSpPr>
            <p:spPr>
              <a:xfrm>
                <a:off x="6354950" y="4233475"/>
                <a:ext cx="5550" cy="5550"/>
              </a:xfrm>
              <a:custGeom>
                <a:avLst/>
                <a:gdLst/>
                <a:ahLst/>
                <a:cxnLst/>
                <a:rect l="l" t="t" r="r" b="b"/>
                <a:pathLst>
                  <a:path w="222" h="222" extrusionOk="0">
                    <a:moveTo>
                      <a:pt x="194" y="1"/>
                    </a:moveTo>
                    <a:lnTo>
                      <a:pt x="1" y="166"/>
                    </a:lnTo>
                    <a:lnTo>
                      <a:pt x="56" y="221"/>
                    </a:lnTo>
                    <a:lnTo>
                      <a:pt x="221"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8"/>
              <p:cNvSpPr/>
              <p:nvPr/>
            </p:nvSpPr>
            <p:spPr>
              <a:xfrm>
                <a:off x="6374250" y="4216250"/>
                <a:ext cx="6225" cy="5550"/>
              </a:xfrm>
              <a:custGeom>
                <a:avLst/>
                <a:gdLst/>
                <a:ahLst/>
                <a:cxnLst/>
                <a:rect l="l" t="t" r="r" b="b"/>
                <a:pathLst>
                  <a:path w="249" h="222" extrusionOk="0">
                    <a:moveTo>
                      <a:pt x="221" y="1"/>
                    </a:moveTo>
                    <a:lnTo>
                      <a:pt x="0" y="166"/>
                    </a:lnTo>
                    <a:lnTo>
                      <a:pt x="56"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8"/>
              <p:cNvSpPr/>
              <p:nvPr/>
            </p:nvSpPr>
            <p:spPr>
              <a:xfrm>
                <a:off x="6396300" y="4201800"/>
                <a:ext cx="6225" cy="4825"/>
              </a:xfrm>
              <a:custGeom>
                <a:avLst/>
                <a:gdLst/>
                <a:ahLst/>
                <a:cxnLst/>
                <a:rect l="l" t="t" r="r" b="b"/>
                <a:pathLst>
                  <a:path w="249" h="193" extrusionOk="0">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6419725" y="4190775"/>
                <a:ext cx="6200" cy="4150"/>
              </a:xfrm>
              <a:custGeom>
                <a:avLst/>
                <a:gdLst/>
                <a:ahLst/>
                <a:cxnLst/>
                <a:rect l="l" t="t" r="r" b="b"/>
                <a:pathLst>
                  <a:path w="248" h="166" extrusionOk="0">
                    <a:moveTo>
                      <a:pt x="220" y="0"/>
                    </a:moveTo>
                    <a:lnTo>
                      <a:pt x="0" y="110"/>
                    </a:lnTo>
                    <a:lnTo>
                      <a:pt x="28" y="166"/>
                    </a:lnTo>
                    <a:lnTo>
                      <a:pt x="248"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6443825" y="4183200"/>
                <a:ext cx="6900" cy="3450"/>
              </a:xfrm>
              <a:custGeom>
                <a:avLst/>
                <a:gdLst/>
                <a:ahLst/>
                <a:cxnLst/>
                <a:rect l="l" t="t" r="r" b="b"/>
                <a:pathLst>
                  <a:path w="276" h="138" extrusionOk="0">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6468625" y="4177000"/>
                <a:ext cx="6225" cy="3450"/>
              </a:xfrm>
              <a:custGeom>
                <a:avLst/>
                <a:gdLst/>
                <a:ahLst/>
                <a:cxnLst/>
                <a:rect l="l" t="t" r="r" b="b"/>
                <a:pathLst>
                  <a:path w="249" h="138" extrusionOk="0">
                    <a:moveTo>
                      <a:pt x="83" y="0"/>
                    </a:moveTo>
                    <a:lnTo>
                      <a:pt x="0" y="83"/>
                    </a:lnTo>
                    <a:cubicBezTo>
                      <a:pt x="55" y="83"/>
                      <a:pt x="111" y="110"/>
                      <a:pt x="166" y="138"/>
                    </a:cubicBezTo>
                    <a:lnTo>
                      <a:pt x="248" y="28"/>
                    </a:lnTo>
                    <a:cubicBezTo>
                      <a:pt x="193"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6492725" y="4174225"/>
                <a:ext cx="6925" cy="4175"/>
              </a:xfrm>
              <a:custGeom>
                <a:avLst/>
                <a:gdLst/>
                <a:ahLst/>
                <a:cxnLst/>
                <a:rect l="l" t="t" r="r" b="b"/>
                <a:pathLst>
                  <a:path w="277" h="167" extrusionOk="0">
                    <a:moveTo>
                      <a:pt x="111" y="1"/>
                    </a:moveTo>
                    <a:lnTo>
                      <a:pt x="1" y="84"/>
                    </a:lnTo>
                    <a:lnTo>
                      <a:pt x="166" y="166"/>
                    </a:lnTo>
                    <a:lnTo>
                      <a:pt x="276" y="84"/>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6518225" y="4175625"/>
                <a:ext cx="2075" cy="4825"/>
              </a:xfrm>
              <a:custGeom>
                <a:avLst/>
                <a:gdLst/>
                <a:ahLst/>
                <a:cxnLst/>
                <a:rect l="l" t="t" r="r" b="b"/>
                <a:pathLst>
                  <a:path w="83" h="193" extrusionOk="0">
                    <a:moveTo>
                      <a:pt x="28" y="0"/>
                    </a:moveTo>
                    <a:lnTo>
                      <a:pt x="0" y="28"/>
                    </a:lnTo>
                    <a:lnTo>
                      <a:pt x="0" y="83"/>
                    </a:lnTo>
                    <a:lnTo>
                      <a:pt x="0" y="110"/>
                    </a:lnTo>
                    <a:lnTo>
                      <a:pt x="0" y="138"/>
                    </a:lnTo>
                    <a:lnTo>
                      <a:pt x="55" y="193"/>
                    </a:lnTo>
                    <a:lnTo>
                      <a:pt x="83" y="165"/>
                    </a:lnTo>
                    <a:lnTo>
                      <a:pt x="83" y="110"/>
                    </a:lnTo>
                    <a:lnTo>
                      <a:pt x="83" y="83"/>
                    </a:lnTo>
                    <a:lnTo>
                      <a:pt x="83"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6540950" y="4180425"/>
                <a:ext cx="2100" cy="4850"/>
              </a:xfrm>
              <a:custGeom>
                <a:avLst/>
                <a:gdLst/>
                <a:ahLst/>
                <a:cxnLst/>
                <a:rect l="l" t="t" r="r" b="b"/>
                <a:pathLst>
                  <a:path w="84" h="194" extrusionOk="0">
                    <a:moveTo>
                      <a:pt x="28" y="1"/>
                    </a:moveTo>
                    <a:lnTo>
                      <a:pt x="1" y="28"/>
                    </a:lnTo>
                    <a:lnTo>
                      <a:pt x="1" y="56"/>
                    </a:lnTo>
                    <a:lnTo>
                      <a:pt x="1" y="111"/>
                    </a:lnTo>
                    <a:lnTo>
                      <a:pt x="1" y="139"/>
                    </a:lnTo>
                    <a:lnTo>
                      <a:pt x="28" y="194"/>
                    </a:lnTo>
                    <a:lnTo>
                      <a:pt x="83" y="166"/>
                    </a:lnTo>
                    <a:lnTo>
                      <a:pt x="83" y="111"/>
                    </a:lnTo>
                    <a:lnTo>
                      <a:pt x="83"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5850025" y="4376750"/>
                <a:ext cx="6925" cy="4175"/>
              </a:xfrm>
              <a:custGeom>
                <a:avLst/>
                <a:gdLst/>
                <a:ahLst/>
                <a:cxnLst/>
                <a:rect l="l" t="t" r="r" b="b"/>
                <a:pathLst>
                  <a:path w="277" h="167" extrusionOk="0">
                    <a:moveTo>
                      <a:pt x="28" y="1"/>
                    </a:moveTo>
                    <a:lnTo>
                      <a:pt x="1" y="84"/>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5874825" y="4384325"/>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5900325" y="4390525"/>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5925800" y="439672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5951975" y="4401550"/>
                <a:ext cx="6925" cy="3475"/>
              </a:xfrm>
              <a:custGeom>
                <a:avLst/>
                <a:gdLst/>
                <a:ahLst/>
                <a:cxnLst/>
                <a:rect l="l" t="t" r="r" b="b"/>
                <a:pathLst>
                  <a:path w="277" h="139" extrusionOk="0">
                    <a:moveTo>
                      <a:pt x="28" y="1"/>
                    </a:moveTo>
                    <a:lnTo>
                      <a:pt x="1" y="84"/>
                    </a:lnTo>
                    <a:lnTo>
                      <a:pt x="249"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5978150" y="44050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6004325" y="4407750"/>
                <a:ext cx="6925" cy="2800"/>
              </a:xfrm>
              <a:custGeom>
                <a:avLst/>
                <a:gdLst/>
                <a:ahLst/>
                <a:cxnLst/>
                <a:rect l="l" t="t" r="r" b="b"/>
                <a:pathLst>
                  <a:path w="277" h="112"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6030500" y="4407750"/>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6056675" y="4406375"/>
                <a:ext cx="6225" cy="3475"/>
              </a:xfrm>
              <a:custGeom>
                <a:avLst/>
                <a:gdLst/>
                <a:ahLst/>
                <a:cxnLst/>
                <a:rect l="l" t="t" r="r" b="b"/>
                <a:pathLst>
                  <a:path w="249" h="139" extrusionOk="0">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6082175" y="4403625"/>
                <a:ext cx="6925" cy="3475"/>
              </a:xfrm>
              <a:custGeom>
                <a:avLst/>
                <a:gdLst/>
                <a:ahLst/>
                <a:cxnLst/>
                <a:rect l="l" t="t" r="r" b="b"/>
                <a:pathLst>
                  <a:path w="277" h="139" extrusionOk="0">
                    <a:moveTo>
                      <a:pt x="248" y="1"/>
                    </a:moveTo>
                    <a:lnTo>
                      <a:pt x="0" y="28"/>
                    </a:lnTo>
                    <a:lnTo>
                      <a:pt x="28"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8"/>
              <p:cNvSpPr/>
              <p:nvPr/>
            </p:nvSpPr>
            <p:spPr>
              <a:xfrm>
                <a:off x="6107650" y="4398800"/>
                <a:ext cx="6925" cy="3475"/>
              </a:xfrm>
              <a:custGeom>
                <a:avLst/>
                <a:gdLst/>
                <a:ahLst/>
                <a:cxnLst/>
                <a:rect l="l" t="t" r="r" b="b"/>
                <a:pathLst>
                  <a:path w="277" h="139" extrusionOk="0">
                    <a:moveTo>
                      <a:pt x="249" y="1"/>
                    </a:moveTo>
                    <a:lnTo>
                      <a:pt x="1" y="56"/>
                    </a:lnTo>
                    <a:lnTo>
                      <a:pt x="29" y="138"/>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8"/>
              <p:cNvSpPr/>
              <p:nvPr/>
            </p:nvSpPr>
            <p:spPr>
              <a:xfrm>
                <a:off x="6132450" y="4391925"/>
                <a:ext cx="6925" cy="4150"/>
              </a:xfrm>
              <a:custGeom>
                <a:avLst/>
                <a:gdLst/>
                <a:ahLst/>
                <a:cxnLst/>
                <a:rect l="l" t="t" r="r" b="b"/>
                <a:pathLst>
                  <a:path w="277" h="166" extrusionOk="0">
                    <a:moveTo>
                      <a:pt x="249" y="0"/>
                    </a:moveTo>
                    <a:lnTo>
                      <a:pt x="1" y="83"/>
                    </a:lnTo>
                    <a:lnTo>
                      <a:pt x="28" y="165"/>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6157250" y="4383650"/>
                <a:ext cx="6225" cy="4150"/>
              </a:xfrm>
              <a:custGeom>
                <a:avLst/>
                <a:gdLst/>
                <a:ahLst/>
                <a:cxnLst/>
                <a:rect l="l" t="t" r="r" b="b"/>
                <a:pathLst>
                  <a:path w="249" h="166" extrusionOk="0">
                    <a:moveTo>
                      <a:pt x="221" y="0"/>
                    </a:moveTo>
                    <a:lnTo>
                      <a:pt x="1" y="83"/>
                    </a:lnTo>
                    <a:lnTo>
                      <a:pt x="28" y="166"/>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6180675" y="437332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6203425" y="4360925"/>
                <a:ext cx="6200" cy="4850"/>
              </a:xfrm>
              <a:custGeom>
                <a:avLst/>
                <a:gdLst/>
                <a:ahLst/>
                <a:cxnLst/>
                <a:rect l="l" t="t" r="r" b="b"/>
                <a:pathLst>
                  <a:path w="248" h="194" extrusionOk="0">
                    <a:moveTo>
                      <a:pt x="220" y="0"/>
                    </a:moveTo>
                    <a:lnTo>
                      <a:pt x="0" y="138"/>
                    </a:lnTo>
                    <a:lnTo>
                      <a:pt x="28" y="193"/>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6224075" y="4346450"/>
                <a:ext cx="6225" cy="5525"/>
              </a:xfrm>
              <a:custGeom>
                <a:avLst/>
                <a:gdLst/>
                <a:ahLst/>
                <a:cxnLst/>
                <a:rect l="l" t="t" r="r" b="b"/>
                <a:pathLst>
                  <a:path w="249" h="221" extrusionOk="0">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6244050" y="4329925"/>
                <a:ext cx="5550" cy="6225"/>
              </a:xfrm>
              <a:custGeom>
                <a:avLst/>
                <a:gdLst/>
                <a:ahLst/>
                <a:cxnLst/>
                <a:rect l="l" t="t" r="r" b="b"/>
                <a:pathLst>
                  <a:path w="222" h="249" extrusionOk="0">
                    <a:moveTo>
                      <a:pt x="194" y="0"/>
                    </a:moveTo>
                    <a:lnTo>
                      <a:pt x="1" y="166"/>
                    </a:lnTo>
                    <a:lnTo>
                      <a:pt x="56" y="248"/>
                    </a:lnTo>
                    <a:lnTo>
                      <a:pt x="221"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6261975" y="4312700"/>
                <a:ext cx="5525" cy="5525"/>
              </a:xfrm>
              <a:custGeom>
                <a:avLst/>
                <a:gdLst/>
                <a:ahLst/>
                <a:cxnLst/>
                <a:rect l="l" t="t" r="r" b="b"/>
                <a:pathLst>
                  <a:path w="221" h="221" extrusionOk="0">
                    <a:moveTo>
                      <a:pt x="165" y="0"/>
                    </a:moveTo>
                    <a:lnTo>
                      <a:pt x="0" y="166"/>
                    </a:lnTo>
                    <a:lnTo>
                      <a:pt x="55" y="221"/>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6278500" y="4293400"/>
                <a:ext cx="4850" cy="6225"/>
              </a:xfrm>
              <a:custGeom>
                <a:avLst/>
                <a:gdLst/>
                <a:ahLst/>
                <a:cxnLst/>
                <a:rect l="l" t="t" r="r" b="b"/>
                <a:pathLst>
                  <a:path w="194" h="249" extrusionOk="0">
                    <a:moveTo>
                      <a:pt x="138" y="1"/>
                    </a:moveTo>
                    <a:lnTo>
                      <a:pt x="0" y="194"/>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6293650" y="42741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6308800" y="42541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6323950" y="4234175"/>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6339125" y="4214200"/>
                <a:ext cx="5525" cy="6225"/>
              </a:xfrm>
              <a:custGeom>
                <a:avLst/>
                <a:gdLst/>
                <a:ahLst/>
                <a:cxnLst/>
                <a:rect l="l" t="t" r="r" b="b"/>
                <a:pathLst>
                  <a:path w="221" h="249" extrusionOk="0">
                    <a:moveTo>
                      <a:pt x="166" y="0"/>
                    </a:moveTo>
                    <a:lnTo>
                      <a:pt x="0" y="221"/>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6356350" y="4195600"/>
                <a:ext cx="5525" cy="5525"/>
              </a:xfrm>
              <a:custGeom>
                <a:avLst/>
                <a:gdLst/>
                <a:ahLst/>
                <a:cxnLst/>
                <a:rect l="l" t="t" r="r" b="b"/>
                <a:pathLst>
                  <a:path w="221" h="221" extrusionOk="0">
                    <a:moveTo>
                      <a:pt x="193" y="0"/>
                    </a:moveTo>
                    <a:lnTo>
                      <a:pt x="0" y="193"/>
                    </a:lnTo>
                    <a:lnTo>
                      <a:pt x="55" y="221"/>
                    </a:lnTo>
                    <a:lnTo>
                      <a:pt x="220"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6375625" y="4178375"/>
                <a:ext cx="6225" cy="5525"/>
              </a:xfrm>
              <a:custGeom>
                <a:avLst/>
                <a:gdLst/>
                <a:ahLst/>
                <a:cxnLst/>
                <a:rect l="l" t="t" r="r" b="b"/>
                <a:pathLst>
                  <a:path w="249" h="221" extrusionOk="0">
                    <a:moveTo>
                      <a:pt x="193" y="0"/>
                    </a:moveTo>
                    <a:lnTo>
                      <a:pt x="1" y="166"/>
                    </a:lnTo>
                    <a:lnTo>
                      <a:pt x="56" y="221"/>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6396975" y="4164600"/>
                <a:ext cx="6925" cy="4150"/>
              </a:xfrm>
              <a:custGeom>
                <a:avLst/>
                <a:gdLst/>
                <a:ahLst/>
                <a:cxnLst/>
                <a:rect l="l" t="t" r="r" b="b"/>
                <a:pathLst>
                  <a:path w="277" h="166" extrusionOk="0">
                    <a:moveTo>
                      <a:pt x="249" y="0"/>
                    </a:moveTo>
                    <a:lnTo>
                      <a:pt x="1" y="110"/>
                    </a:lnTo>
                    <a:lnTo>
                      <a:pt x="56"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6421100" y="4153575"/>
                <a:ext cx="6225" cy="4150"/>
              </a:xfrm>
              <a:custGeom>
                <a:avLst/>
                <a:gdLst/>
                <a:ahLst/>
                <a:cxnLst/>
                <a:rect l="l" t="t" r="r" b="b"/>
                <a:pathLst>
                  <a:path w="249" h="166" extrusionOk="0">
                    <a:moveTo>
                      <a:pt x="221" y="0"/>
                    </a:moveTo>
                    <a:lnTo>
                      <a:pt x="0" y="83"/>
                    </a:lnTo>
                    <a:lnTo>
                      <a:pt x="0" y="166"/>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6445200" y="4146000"/>
                <a:ext cx="6925" cy="2775"/>
              </a:xfrm>
              <a:custGeom>
                <a:avLst/>
                <a:gdLst/>
                <a:ahLst/>
                <a:cxnLst/>
                <a:rect l="l" t="t" r="r" b="b"/>
                <a:pathLst>
                  <a:path w="277" h="111" extrusionOk="0">
                    <a:moveTo>
                      <a:pt x="249" y="0"/>
                    </a:moveTo>
                    <a:lnTo>
                      <a:pt x="1" y="55"/>
                    </a:lnTo>
                    <a:lnTo>
                      <a:pt x="28" y="110"/>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6470000" y="4140475"/>
                <a:ext cx="6925" cy="2775"/>
              </a:xfrm>
              <a:custGeom>
                <a:avLst/>
                <a:gdLst/>
                <a:ahLst/>
                <a:cxnLst/>
                <a:rect l="l" t="t" r="r" b="b"/>
                <a:pathLst>
                  <a:path w="277" h="111" extrusionOk="0">
                    <a:moveTo>
                      <a:pt x="83" y="1"/>
                    </a:moveTo>
                    <a:lnTo>
                      <a:pt x="0" y="83"/>
                    </a:lnTo>
                    <a:cubicBezTo>
                      <a:pt x="56" y="83"/>
                      <a:pt x="111" y="111"/>
                      <a:pt x="166" y="111"/>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6494100" y="4137725"/>
                <a:ext cx="6925" cy="4150"/>
              </a:xfrm>
              <a:custGeom>
                <a:avLst/>
                <a:gdLst/>
                <a:ahLst/>
                <a:cxnLst/>
                <a:rect l="l" t="t" r="r" b="b"/>
                <a:pathLst>
                  <a:path w="277" h="166" extrusionOk="0">
                    <a:moveTo>
                      <a:pt x="111" y="1"/>
                    </a:moveTo>
                    <a:lnTo>
                      <a:pt x="1" y="83"/>
                    </a:lnTo>
                    <a:lnTo>
                      <a:pt x="166" y="166"/>
                    </a:lnTo>
                    <a:lnTo>
                      <a:pt x="276" y="83"/>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6519600" y="4140475"/>
                <a:ext cx="2775" cy="4175"/>
              </a:xfrm>
              <a:custGeom>
                <a:avLst/>
                <a:gdLst/>
                <a:ahLst/>
                <a:cxnLst/>
                <a:rect l="l" t="t" r="r" b="b"/>
                <a:pathLst>
                  <a:path w="111" h="167" extrusionOk="0">
                    <a:moveTo>
                      <a:pt x="28" y="1"/>
                    </a:moveTo>
                    <a:lnTo>
                      <a:pt x="0" y="28"/>
                    </a:lnTo>
                    <a:lnTo>
                      <a:pt x="0" y="56"/>
                    </a:lnTo>
                    <a:lnTo>
                      <a:pt x="28" y="111"/>
                    </a:lnTo>
                    <a:lnTo>
                      <a:pt x="28" y="139"/>
                    </a:lnTo>
                    <a:lnTo>
                      <a:pt x="83" y="166"/>
                    </a:lnTo>
                    <a:lnTo>
                      <a:pt x="111" y="139"/>
                    </a:lnTo>
                    <a:lnTo>
                      <a:pt x="111" y="111"/>
                    </a:lnTo>
                    <a:lnTo>
                      <a:pt x="83" y="83"/>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6542325" y="4146000"/>
                <a:ext cx="1400" cy="4850"/>
              </a:xfrm>
              <a:custGeom>
                <a:avLst/>
                <a:gdLst/>
                <a:ahLst/>
                <a:cxnLst/>
                <a:rect l="l" t="t" r="r" b="b"/>
                <a:pathLst>
                  <a:path w="56" h="194" extrusionOk="0">
                    <a:moveTo>
                      <a:pt x="28" y="0"/>
                    </a:moveTo>
                    <a:lnTo>
                      <a:pt x="1" y="28"/>
                    </a:lnTo>
                    <a:lnTo>
                      <a:pt x="1" y="55"/>
                    </a:lnTo>
                    <a:lnTo>
                      <a:pt x="1" y="83"/>
                    </a:lnTo>
                    <a:lnTo>
                      <a:pt x="1" y="138"/>
                    </a:lnTo>
                    <a:lnTo>
                      <a:pt x="56" y="193"/>
                    </a:lnTo>
                    <a:lnTo>
                      <a:pt x="56" y="166"/>
                    </a:lnTo>
                    <a:cubicBezTo>
                      <a:pt x="56" y="138"/>
                      <a:pt x="56" y="110"/>
                      <a:pt x="56" y="83"/>
                    </a:cubicBezTo>
                    <a:cubicBezTo>
                      <a:pt x="56" y="83"/>
                      <a:pt x="56" y="55"/>
                      <a:pt x="56" y="28"/>
                    </a:cubicBez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5854850" y="4345075"/>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5879650" y="4352650"/>
                <a:ext cx="7600" cy="4150"/>
              </a:xfrm>
              <a:custGeom>
                <a:avLst/>
                <a:gdLst/>
                <a:ahLst/>
                <a:cxnLst/>
                <a:rect l="l" t="t" r="r" b="b"/>
                <a:pathLst>
                  <a:path w="304" h="166" extrusionOk="0">
                    <a:moveTo>
                      <a:pt x="28" y="0"/>
                    </a:moveTo>
                    <a:lnTo>
                      <a:pt x="1" y="83"/>
                    </a:lnTo>
                    <a:lnTo>
                      <a:pt x="276" y="166"/>
                    </a:lnTo>
                    <a:lnTo>
                      <a:pt x="304"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5905150" y="4358850"/>
                <a:ext cx="6900" cy="4150"/>
              </a:xfrm>
              <a:custGeom>
                <a:avLst/>
                <a:gdLst/>
                <a:ahLst/>
                <a:cxnLst/>
                <a:rect l="l" t="t" r="r" b="b"/>
                <a:pathLst>
                  <a:path w="276" h="166" extrusionOk="0">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5931325" y="4365050"/>
                <a:ext cx="6900" cy="3475"/>
              </a:xfrm>
              <a:custGeom>
                <a:avLst/>
                <a:gdLst/>
                <a:ahLst/>
                <a:cxnLst/>
                <a:rect l="l" t="t" r="r" b="b"/>
                <a:pathLst>
                  <a:path w="276" h="139" extrusionOk="0">
                    <a:moveTo>
                      <a:pt x="0" y="0"/>
                    </a:moveTo>
                    <a:lnTo>
                      <a:pt x="0" y="83"/>
                    </a:lnTo>
                    <a:lnTo>
                      <a:pt x="248" y="138"/>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5956800" y="43698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5982975" y="43733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6009150" y="4375375"/>
                <a:ext cx="6925" cy="2775"/>
              </a:xfrm>
              <a:custGeom>
                <a:avLst/>
                <a:gdLst/>
                <a:ahLst/>
                <a:cxnLst/>
                <a:rect l="l" t="t" r="r" b="b"/>
                <a:pathLst>
                  <a:path w="277" h="111" extrusionOk="0">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6035325" y="4376075"/>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6061500" y="4374000"/>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6087000" y="4371250"/>
                <a:ext cx="6900" cy="2775"/>
              </a:xfrm>
              <a:custGeom>
                <a:avLst/>
                <a:gdLst/>
                <a:ahLst/>
                <a:cxnLst/>
                <a:rect l="l" t="t" r="r" b="b"/>
                <a:pathLst>
                  <a:path w="276" h="111" extrusionOk="0">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6112475" y="4365750"/>
                <a:ext cx="6925" cy="3450"/>
              </a:xfrm>
              <a:custGeom>
                <a:avLst/>
                <a:gdLst/>
                <a:ahLst/>
                <a:cxnLst/>
                <a:rect l="l" t="t" r="r" b="b"/>
                <a:pathLst>
                  <a:path w="277" h="138"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6137275" y="4358850"/>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6161400" y="4349900"/>
                <a:ext cx="6900" cy="4150"/>
              </a:xfrm>
              <a:custGeom>
                <a:avLst/>
                <a:gdLst/>
                <a:ahLst/>
                <a:cxnLst/>
                <a:rect l="l" t="t" r="r" b="b"/>
                <a:pathLst>
                  <a:path w="276" h="166" extrusionOk="0">
                    <a:moveTo>
                      <a:pt x="248" y="0"/>
                    </a:moveTo>
                    <a:lnTo>
                      <a:pt x="0" y="110"/>
                    </a:lnTo>
                    <a:lnTo>
                      <a:pt x="55"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6184825" y="4338875"/>
                <a:ext cx="6900" cy="4850"/>
              </a:xfrm>
              <a:custGeom>
                <a:avLst/>
                <a:gdLst/>
                <a:ahLst/>
                <a:cxnLst/>
                <a:rect l="l" t="t" r="r" b="b"/>
                <a:pathLst>
                  <a:path w="276" h="194" extrusionOk="0">
                    <a:moveTo>
                      <a:pt x="248" y="0"/>
                    </a:moveTo>
                    <a:lnTo>
                      <a:pt x="0" y="138"/>
                    </a:lnTo>
                    <a:lnTo>
                      <a:pt x="55"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6207550" y="4326475"/>
                <a:ext cx="6900" cy="5525"/>
              </a:xfrm>
              <a:custGeom>
                <a:avLst/>
                <a:gdLst/>
                <a:ahLst/>
                <a:cxnLst/>
                <a:rect l="l" t="t" r="r" b="b"/>
                <a:pathLst>
                  <a:path w="276" h="221" extrusionOk="0">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6228900" y="4312000"/>
                <a:ext cx="6225" cy="5550"/>
              </a:xfrm>
              <a:custGeom>
                <a:avLst/>
                <a:gdLst/>
                <a:ahLst/>
                <a:cxnLst/>
                <a:rect l="l" t="t" r="r" b="b"/>
                <a:pathLst>
                  <a:path w="249" h="222" extrusionOk="0">
                    <a:moveTo>
                      <a:pt x="193" y="1"/>
                    </a:moveTo>
                    <a:lnTo>
                      <a:pt x="1" y="139"/>
                    </a:lnTo>
                    <a:lnTo>
                      <a:pt x="28"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6248200" y="42947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6265400" y="4276875"/>
                <a:ext cx="5550" cy="6225"/>
              </a:xfrm>
              <a:custGeom>
                <a:avLst/>
                <a:gdLst/>
                <a:ahLst/>
                <a:cxnLst/>
                <a:rect l="l" t="t" r="r" b="b"/>
                <a:pathLst>
                  <a:path w="222" h="249" extrusionOk="0">
                    <a:moveTo>
                      <a:pt x="166" y="1"/>
                    </a:moveTo>
                    <a:lnTo>
                      <a:pt x="1" y="193"/>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6281250" y="4257600"/>
                <a:ext cx="5550" cy="6200"/>
              </a:xfrm>
              <a:custGeom>
                <a:avLst/>
                <a:gdLst/>
                <a:ahLst/>
                <a:cxnLst/>
                <a:rect l="l" t="t" r="r" b="b"/>
                <a:pathLst>
                  <a:path w="222" h="248"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6296400" y="42376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6310875" y="4217625"/>
                <a:ext cx="5525" cy="6225"/>
              </a:xfrm>
              <a:custGeom>
                <a:avLst/>
                <a:gdLst/>
                <a:ahLst/>
                <a:cxnLst/>
                <a:rect l="l" t="t" r="r" b="b"/>
                <a:pathLst>
                  <a:path w="221" h="249" extrusionOk="0">
                    <a:moveTo>
                      <a:pt x="166" y="1"/>
                    </a:moveTo>
                    <a:lnTo>
                      <a:pt x="0"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6326025" y="4196975"/>
                <a:ext cx="4850" cy="6225"/>
              </a:xfrm>
              <a:custGeom>
                <a:avLst/>
                <a:gdLst/>
                <a:ahLst/>
                <a:cxnLst/>
                <a:rect l="l" t="t" r="r" b="b"/>
                <a:pathLst>
                  <a:path w="194" h="249" extrusionOk="0">
                    <a:moveTo>
                      <a:pt x="138" y="0"/>
                    </a:moveTo>
                    <a:lnTo>
                      <a:pt x="1" y="221"/>
                    </a:lnTo>
                    <a:lnTo>
                      <a:pt x="56" y="248"/>
                    </a:lnTo>
                    <a:lnTo>
                      <a:pt x="194"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6341175" y="417700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6357725" y="4157700"/>
                <a:ext cx="5525" cy="6225"/>
              </a:xfrm>
              <a:custGeom>
                <a:avLst/>
                <a:gdLst/>
                <a:ahLst/>
                <a:cxnLst/>
                <a:rect l="l" t="t" r="r" b="b"/>
                <a:pathLst>
                  <a:path w="221" h="249" extrusionOk="0">
                    <a:moveTo>
                      <a:pt x="193" y="1"/>
                    </a:moveTo>
                    <a:lnTo>
                      <a:pt x="0" y="194"/>
                    </a:lnTo>
                    <a:lnTo>
                      <a:pt x="55"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6377000" y="4140475"/>
                <a:ext cx="6225" cy="5550"/>
              </a:xfrm>
              <a:custGeom>
                <a:avLst/>
                <a:gdLst/>
                <a:ahLst/>
                <a:cxnLst/>
                <a:rect l="l" t="t" r="r" b="b"/>
                <a:pathLst>
                  <a:path w="249" h="222" extrusionOk="0">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6398350" y="4126700"/>
                <a:ext cx="6925" cy="4850"/>
              </a:xfrm>
              <a:custGeom>
                <a:avLst/>
                <a:gdLst/>
                <a:ahLst/>
                <a:cxnLst/>
                <a:rect l="l" t="t" r="r" b="b"/>
                <a:pathLst>
                  <a:path w="277" h="194" extrusionOk="0">
                    <a:moveTo>
                      <a:pt x="221" y="1"/>
                    </a:moveTo>
                    <a:lnTo>
                      <a:pt x="1" y="111"/>
                    </a:lnTo>
                    <a:lnTo>
                      <a:pt x="28"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6421775" y="4115675"/>
                <a:ext cx="6925" cy="4175"/>
              </a:xfrm>
              <a:custGeom>
                <a:avLst/>
                <a:gdLst/>
                <a:ahLst/>
                <a:cxnLst/>
                <a:rect l="l" t="t" r="r" b="b"/>
                <a:pathLst>
                  <a:path w="277" h="167" extrusionOk="0">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6446575" y="41088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6471375" y="4103275"/>
                <a:ext cx="6925" cy="3475"/>
              </a:xfrm>
              <a:custGeom>
                <a:avLst/>
                <a:gdLst/>
                <a:ahLst/>
                <a:cxnLst/>
                <a:rect l="l" t="t" r="r" b="b"/>
                <a:pathLst>
                  <a:path w="277" h="139" extrusionOk="0">
                    <a:moveTo>
                      <a:pt x="83" y="1"/>
                    </a:moveTo>
                    <a:lnTo>
                      <a:pt x="1" y="84"/>
                    </a:lnTo>
                    <a:cubicBezTo>
                      <a:pt x="56" y="84"/>
                      <a:pt x="138" y="111"/>
                      <a:pt x="193" y="139"/>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6496175" y="4101900"/>
                <a:ext cx="6225" cy="4175"/>
              </a:xfrm>
              <a:custGeom>
                <a:avLst/>
                <a:gdLst/>
                <a:ahLst/>
                <a:cxnLst/>
                <a:rect l="l" t="t" r="r" b="b"/>
                <a:pathLst>
                  <a:path w="249" h="167" extrusionOk="0">
                    <a:moveTo>
                      <a:pt x="83" y="1"/>
                    </a:moveTo>
                    <a:lnTo>
                      <a:pt x="1" y="83"/>
                    </a:lnTo>
                    <a:lnTo>
                      <a:pt x="166" y="166"/>
                    </a:lnTo>
                    <a:lnTo>
                      <a:pt x="249" y="83"/>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6520975" y="4104650"/>
                <a:ext cx="3475" cy="4850"/>
              </a:xfrm>
              <a:custGeom>
                <a:avLst/>
                <a:gdLst/>
                <a:ahLst/>
                <a:cxnLst/>
                <a:rect l="l" t="t" r="r" b="b"/>
                <a:pathLst>
                  <a:path w="139" h="194" extrusionOk="0">
                    <a:moveTo>
                      <a:pt x="28" y="1"/>
                    </a:moveTo>
                    <a:lnTo>
                      <a:pt x="0" y="56"/>
                    </a:lnTo>
                    <a:lnTo>
                      <a:pt x="28" y="84"/>
                    </a:lnTo>
                    <a:lnTo>
                      <a:pt x="28" y="111"/>
                    </a:lnTo>
                    <a:lnTo>
                      <a:pt x="28" y="139"/>
                    </a:lnTo>
                    <a:lnTo>
                      <a:pt x="83" y="194"/>
                    </a:lnTo>
                    <a:lnTo>
                      <a:pt x="138" y="166"/>
                    </a:lnTo>
                    <a:lnTo>
                      <a:pt x="111" y="111"/>
                    </a:lnTo>
                    <a:lnTo>
                      <a:pt x="111" y="84"/>
                    </a:lnTo>
                    <a:lnTo>
                      <a:pt x="83"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5839000" y="4305800"/>
                <a:ext cx="2800" cy="3475"/>
              </a:xfrm>
              <a:custGeom>
                <a:avLst/>
                <a:gdLst/>
                <a:ahLst/>
                <a:cxnLst/>
                <a:rect l="l" t="t" r="r" b="b"/>
                <a:pathLst>
                  <a:path w="112" h="139" extrusionOk="0">
                    <a:moveTo>
                      <a:pt x="1" y="1"/>
                    </a:moveTo>
                    <a:lnTo>
                      <a:pt x="1" y="111"/>
                    </a:lnTo>
                    <a:lnTo>
                      <a:pt x="84" y="139"/>
                    </a:lnTo>
                    <a:lnTo>
                      <a:pt x="111"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5859675" y="4313375"/>
                <a:ext cx="6925" cy="4175"/>
              </a:xfrm>
              <a:custGeom>
                <a:avLst/>
                <a:gdLst/>
                <a:ahLst/>
                <a:cxnLst/>
                <a:rect l="l" t="t" r="r" b="b"/>
                <a:pathLst>
                  <a:path w="277"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5885150" y="4320275"/>
                <a:ext cx="6925" cy="4850"/>
              </a:xfrm>
              <a:custGeom>
                <a:avLst/>
                <a:gdLst/>
                <a:ahLst/>
                <a:cxnLst/>
                <a:rect l="l" t="t" r="r" b="b"/>
                <a:pathLst>
                  <a:path w="277" h="194" extrusionOk="0">
                    <a:moveTo>
                      <a:pt x="29" y="0"/>
                    </a:moveTo>
                    <a:lnTo>
                      <a:pt x="1" y="111"/>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5909950" y="4327150"/>
                <a:ext cx="7625" cy="4175"/>
              </a:xfrm>
              <a:custGeom>
                <a:avLst/>
                <a:gdLst/>
                <a:ahLst/>
                <a:cxnLst/>
                <a:rect l="l" t="t" r="r" b="b"/>
                <a:pathLst>
                  <a:path w="305"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5936125" y="4333350"/>
                <a:ext cx="6925" cy="3475"/>
              </a:xfrm>
              <a:custGeom>
                <a:avLst/>
                <a:gdLst/>
                <a:ahLst/>
                <a:cxnLst/>
                <a:rect l="l" t="t" r="r" b="b"/>
                <a:pathLst>
                  <a:path w="277" h="139" extrusionOk="0">
                    <a:moveTo>
                      <a:pt x="1" y="1"/>
                    </a:moveTo>
                    <a:lnTo>
                      <a:pt x="1" y="84"/>
                    </a:lnTo>
                    <a:lnTo>
                      <a:pt x="249" y="139"/>
                    </a:lnTo>
                    <a:lnTo>
                      <a:pt x="277"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5961625" y="4337500"/>
                <a:ext cx="6925" cy="3475"/>
              </a:xfrm>
              <a:custGeom>
                <a:avLst/>
                <a:gdLst/>
                <a:ahLst/>
                <a:cxnLst/>
                <a:rect l="l" t="t" r="r" b="b"/>
                <a:pathLst>
                  <a:path w="277" h="139" extrusionOk="0">
                    <a:moveTo>
                      <a:pt x="28" y="0"/>
                    </a:moveTo>
                    <a:lnTo>
                      <a:pt x="0" y="111"/>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5987800" y="43416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6013975" y="4343700"/>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6040150" y="434370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6066325" y="4341625"/>
                <a:ext cx="6925" cy="3475"/>
              </a:xfrm>
              <a:custGeom>
                <a:avLst/>
                <a:gdLst/>
                <a:ahLst/>
                <a:cxnLst/>
                <a:rect l="l" t="t" r="r" b="b"/>
                <a:pathLst>
                  <a:path w="277" h="139" extrusionOk="0">
                    <a:moveTo>
                      <a:pt x="276" y="1"/>
                    </a:moveTo>
                    <a:lnTo>
                      <a:pt x="1" y="28"/>
                    </a:lnTo>
                    <a:lnTo>
                      <a:pt x="1" y="138"/>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6092500" y="4338175"/>
                <a:ext cx="6225" cy="3475"/>
              </a:xfrm>
              <a:custGeom>
                <a:avLst/>
                <a:gdLst/>
                <a:ahLst/>
                <a:cxnLst/>
                <a:rect l="l" t="t" r="r" b="b"/>
                <a:pathLst>
                  <a:path w="249" h="139" extrusionOk="0">
                    <a:moveTo>
                      <a:pt x="249" y="1"/>
                    </a:moveTo>
                    <a:lnTo>
                      <a:pt x="1" y="56"/>
                    </a:lnTo>
                    <a:lnTo>
                      <a:pt x="1" y="139"/>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6117300" y="43326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6142100" y="432577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6166225" y="4316150"/>
                <a:ext cx="6900" cy="4825"/>
              </a:xfrm>
              <a:custGeom>
                <a:avLst/>
                <a:gdLst/>
                <a:ahLst/>
                <a:cxnLst/>
                <a:rect l="l" t="t" r="r" b="b"/>
                <a:pathLst>
                  <a:path w="276" h="193" extrusionOk="0">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6189625" y="4305125"/>
                <a:ext cx="6925" cy="4850"/>
              </a:xfrm>
              <a:custGeom>
                <a:avLst/>
                <a:gdLst/>
                <a:ahLst/>
                <a:cxnLst/>
                <a:rect l="l" t="t" r="r" b="b"/>
                <a:pathLst>
                  <a:path w="277" h="194"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6212375" y="4292025"/>
                <a:ext cx="6225" cy="5550"/>
              </a:xfrm>
              <a:custGeom>
                <a:avLst/>
                <a:gdLst/>
                <a:ahLst/>
                <a:cxnLst/>
                <a:rect l="l" t="t" r="r" b="b"/>
                <a:pathLst>
                  <a:path w="249" h="222" extrusionOk="0">
                    <a:moveTo>
                      <a:pt x="193" y="1"/>
                    </a:moveTo>
                    <a:lnTo>
                      <a:pt x="0" y="138"/>
                    </a:lnTo>
                    <a:lnTo>
                      <a:pt x="28" y="221"/>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6233025" y="4276875"/>
                <a:ext cx="6225" cy="5525"/>
              </a:xfrm>
              <a:custGeom>
                <a:avLst/>
                <a:gdLst/>
                <a:ahLst/>
                <a:cxnLst/>
                <a:rect l="l" t="t" r="r" b="b"/>
                <a:pathLst>
                  <a:path w="249" h="221"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6251625" y="425965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6268850" y="4241050"/>
                <a:ext cx="5550" cy="6225"/>
              </a:xfrm>
              <a:custGeom>
                <a:avLst/>
                <a:gdLst/>
                <a:ahLst/>
                <a:cxnLst/>
                <a:rect l="l" t="t" r="r" b="b"/>
                <a:pathLst>
                  <a:path w="222" h="249" extrusionOk="0">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6284700" y="4221775"/>
                <a:ext cx="5525" cy="6225"/>
              </a:xfrm>
              <a:custGeom>
                <a:avLst/>
                <a:gdLst/>
                <a:ahLst/>
                <a:cxnLst/>
                <a:rect l="l" t="t" r="r" b="b"/>
                <a:pathLst>
                  <a:path w="221" h="249" extrusionOk="0">
                    <a:moveTo>
                      <a:pt x="166" y="0"/>
                    </a:moveTo>
                    <a:lnTo>
                      <a:pt x="0"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6299175" y="4201800"/>
                <a:ext cx="5525" cy="6225"/>
              </a:xfrm>
              <a:custGeom>
                <a:avLst/>
                <a:gdLst/>
                <a:ahLst/>
                <a:cxnLst/>
                <a:rect l="l" t="t" r="r" b="b"/>
                <a:pathLst>
                  <a:path w="221" h="249" extrusionOk="0">
                    <a:moveTo>
                      <a:pt x="165" y="0"/>
                    </a:moveTo>
                    <a:lnTo>
                      <a:pt x="0" y="193"/>
                    </a:lnTo>
                    <a:lnTo>
                      <a:pt x="55" y="248"/>
                    </a:lnTo>
                    <a:lnTo>
                      <a:pt x="220"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6313625" y="41811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6327400" y="4160450"/>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6342550" y="4139800"/>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6359100" y="4120500"/>
                <a:ext cx="5525" cy="5550"/>
              </a:xfrm>
              <a:custGeom>
                <a:avLst/>
                <a:gdLst/>
                <a:ahLst/>
                <a:cxnLst/>
                <a:rect l="l" t="t" r="r" b="b"/>
                <a:pathLst>
                  <a:path w="221" h="222" extrusionOk="0">
                    <a:moveTo>
                      <a:pt x="166" y="1"/>
                    </a:moveTo>
                    <a:lnTo>
                      <a:pt x="0" y="194"/>
                    </a:lnTo>
                    <a:lnTo>
                      <a:pt x="55"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6377700" y="4103275"/>
                <a:ext cx="6225" cy="4850"/>
              </a:xfrm>
              <a:custGeom>
                <a:avLst/>
                <a:gdLst/>
                <a:ahLst/>
                <a:cxnLst/>
                <a:rect l="l" t="t" r="r" b="b"/>
                <a:pathLst>
                  <a:path w="249" h="194" extrusionOk="0">
                    <a:moveTo>
                      <a:pt x="221" y="1"/>
                    </a:moveTo>
                    <a:lnTo>
                      <a:pt x="0" y="166"/>
                    </a:lnTo>
                    <a:lnTo>
                      <a:pt x="55" y="194"/>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6399725" y="4088825"/>
                <a:ext cx="6225" cy="4850"/>
              </a:xfrm>
              <a:custGeom>
                <a:avLst/>
                <a:gdLst/>
                <a:ahLst/>
                <a:cxnLst/>
                <a:rect l="l" t="t" r="r" b="b"/>
                <a:pathLst>
                  <a:path w="249" h="194" extrusionOk="0">
                    <a:moveTo>
                      <a:pt x="221" y="0"/>
                    </a:moveTo>
                    <a:lnTo>
                      <a:pt x="1" y="138"/>
                    </a:lnTo>
                    <a:lnTo>
                      <a:pt x="29"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6423150" y="40784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6447950" y="4071600"/>
                <a:ext cx="6925" cy="2775"/>
              </a:xfrm>
              <a:custGeom>
                <a:avLst/>
                <a:gdLst/>
                <a:ahLst/>
                <a:cxnLst/>
                <a:rect l="l" t="t" r="r" b="b"/>
                <a:pathLst>
                  <a:path w="277" h="111" extrusionOk="0">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6472750" y="4066775"/>
                <a:ext cx="6925" cy="2775"/>
              </a:xfrm>
              <a:custGeom>
                <a:avLst/>
                <a:gdLst/>
                <a:ahLst/>
                <a:cxnLst/>
                <a:rect l="l" t="t" r="r" b="b"/>
                <a:pathLst>
                  <a:path w="277" h="111" extrusionOk="0">
                    <a:moveTo>
                      <a:pt x="83" y="0"/>
                    </a:moveTo>
                    <a:lnTo>
                      <a:pt x="1" y="83"/>
                    </a:lnTo>
                    <a:cubicBezTo>
                      <a:pt x="83" y="83"/>
                      <a:pt x="138" y="111"/>
                      <a:pt x="194" y="111"/>
                    </a:cubicBezTo>
                    <a:lnTo>
                      <a:pt x="276" y="28"/>
                    </a:lnTo>
                    <a:cubicBezTo>
                      <a:pt x="221" y="28"/>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6497550" y="4065400"/>
                <a:ext cx="6925" cy="4150"/>
              </a:xfrm>
              <a:custGeom>
                <a:avLst/>
                <a:gdLst/>
                <a:ahLst/>
                <a:cxnLst/>
                <a:rect l="l" t="t" r="r" b="b"/>
                <a:pathLst>
                  <a:path w="277" h="166" extrusionOk="0">
                    <a:moveTo>
                      <a:pt x="83" y="0"/>
                    </a:moveTo>
                    <a:lnTo>
                      <a:pt x="1" y="83"/>
                    </a:lnTo>
                    <a:lnTo>
                      <a:pt x="194" y="166"/>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6522350" y="4069525"/>
                <a:ext cx="3475" cy="4850"/>
              </a:xfrm>
              <a:custGeom>
                <a:avLst/>
                <a:gdLst/>
                <a:ahLst/>
                <a:cxnLst/>
                <a:rect l="l" t="t" r="r" b="b"/>
                <a:pathLst>
                  <a:path w="139" h="194" extrusionOk="0">
                    <a:moveTo>
                      <a:pt x="56" y="1"/>
                    </a:moveTo>
                    <a:lnTo>
                      <a:pt x="1" y="28"/>
                    </a:lnTo>
                    <a:lnTo>
                      <a:pt x="28" y="83"/>
                    </a:lnTo>
                    <a:lnTo>
                      <a:pt x="28" y="111"/>
                    </a:lnTo>
                    <a:lnTo>
                      <a:pt x="56" y="138"/>
                    </a:lnTo>
                    <a:lnTo>
                      <a:pt x="111" y="194"/>
                    </a:lnTo>
                    <a:lnTo>
                      <a:pt x="138" y="138"/>
                    </a:lnTo>
                    <a:lnTo>
                      <a:pt x="138" y="111"/>
                    </a:lnTo>
                    <a:lnTo>
                      <a:pt x="111" y="83"/>
                    </a:lnTo>
                    <a:lnTo>
                      <a:pt x="83" y="56"/>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5839700" y="4272750"/>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5864500" y="4281000"/>
                <a:ext cx="6900" cy="4850"/>
              </a:xfrm>
              <a:custGeom>
                <a:avLst/>
                <a:gdLst/>
                <a:ahLst/>
                <a:cxnLst/>
                <a:rect l="l" t="t" r="r" b="b"/>
                <a:pathLst>
                  <a:path w="276" h="194" extrusionOk="0">
                    <a:moveTo>
                      <a:pt x="28" y="1"/>
                    </a:moveTo>
                    <a:lnTo>
                      <a:pt x="0" y="111"/>
                    </a:lnTo>
                    <a:lnTo>
                      <a:pt x="248" y="194"/>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5889975" y="42885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5915475" y="4295475"/>
                <a:ext cx="6900" cy="4150"/>
              </a:xfrm>
              <a:custGeom>
                <a:avLst/>
                <a:gdLst/>
                <a:ahLst/>
                <a:cxnLst/>
                <a:rect l="l" t="t" r="r" b="b"/>
                <a:pathLst>
                  <a:path w="276" h="166" extrusionOk="0">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5940950" y="4300975"/>
                <a:ext cx="6925" cy="4175"/>
              </a:xfrm>
              <a:custGeom>
                <a:avLst/>
                <a:gdLst/>
                <a:ahLst/>
                <a:cxnLst/>
                <a:rect l="l" t="t" r="r" b="b"/>
                <a:pathLst>
                  <a:path w="277" h="167"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5966450" y="43058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5992625" y="4309250"/>
                <a:ext cx="6900" cy="3475"/>
              </a:xfrm>
              <a:custGeom>
                <a:avLst/>
                <a:gdLst/>
                <a:ahLst/>
                <a:cxnLst/>
                <a:rect l="l" t="t" r="r" b="b"/>
                <a:pathLst>
                  <a:path w="276" h="139" extrusionOk="0">
                    <a:moveTo>
                      <a:pt x="28" y="1"/>
                    </a:moveTo>
                    <a:lnTo>
                      <a:pt x="0"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6018800" y="4311325"/>
                <a:ext cx="6925" cy="2775"/>
              </a:xfrm>
              <a:custGeom>
                <a:avLst/>
                <a:gdLst/>
                <a:ahLst/>
                <a:cxnLst/>
                <a:rect l="l" t="t" r="r" b="b"/>
                <a:pathLst>
                  <a:path w="277" h="111" extrusionOk="0">
                    <a:moveTo>
                      <a:pt x="28" y="0"/>
                    </a:moveTo>
                    <a:lnTo>
                      <a:pt x="0"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6044975" y="431200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6071150" y="4309250"/>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6097325" y="4305800"/>
                <a:ext cx="6225" cy="3475"/>
              </a:xfrm>
              <a:custGeom>
                <a:avLst/>
                <a:gdLst/>
                <a:ahLst/>
                <a:cxnLst/>
                <a:rect l="l" t="t" r="r" b="b"/>
                <a:pathLst>
                  <a:path w="249" h="139" extrusionOk="0">
                    <a:moveTo>
                      <a:pt x="249" y="1"/>
                    </a:moveTo>
                    <a:lnTo>
                      <a:pt x="1" y="56"/>
                    </a:lnTo>
                    <a:lnTo>
                      <a:pt x="1" y="139"/>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6122125" y="4300300"/>
                <a:ext cx="6925" cy="3475"/>
              </a:xfrm>
              <a:custGeom>
                <a:avLst/>
                <a:gdLst/>
                <a:ahLst/>
                <a:cxnLst/>
                <a:rect l="l" t="t" r="r" b="b"/>
                <a:pathLst>
                  <a:path w="277" h="139" extrusionOk="0">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6146925" y="4292025"/>
                <a:ext cx="6925" cy="4175"/>
              </a:xfrm>
              <a:custGeom>
                <a:avLst/>
                <a:gdLst/>
                <a:ahLst/>
                <a:cxnLst/>
                <a:rect l="l" t="t" r="r" b="b"/>
                <a:pathLst>
                  <a:path w="277" h="167" extrusionOk="0">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6171025" y="4282375"/>
                <a:ext cx="6925" cy="4850"/>
              </a:xfrm>
              <a:custGeom>
                <a:avLst/>
                <a:gdLst/>
                <a:ahLst/>
                <a:cxnLst/>
                <a:rect l="l" t="t" r="r" b="b"/>
                <a:pathLst>
                  <a:path w="277" h="194" extrusionOk="0">
                    <a:moveTo>
                      <a:pt x="249" y="1"/>
                    </a:moveTo>
                    <a:lnTo>
                      <a:pt x="1" y="111"/>
                    </a:lnTo>
                    <a:lnTo>
                      <a:pt x="29" y="194"/>
                    </a:lnTo>
                    <a:lnTo>
                      <a:pt x="277"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6194450" y="4271375"/>
                <a:ext cx="6225" cy="4825"/>
              </a:xfrm>
              <a:custGeom>
                <a:avLst/>
                <a:gdLst/>
                <a:ahLst/>
                <a:cxnLst/>
                <a:rect l="l" t="t" r="r" b="b"/>
                <a:pathLst>
                  <a:path w="249" h="193" extrusionOk="0">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6216500" y="4257600"/>
                <a:ext cx="6225" cy="5525"/>
              </a:xfrm>
              <a:custGeom>
                <a:avLst/>
                <a:gdLst/>
                <a:ahLst/>
                <a:cxnLst/>
                <a:rect l="l" t="t" r="r" b="b"/>
                <a:pathLst>
                  <a:path w="249" h="221" extrusionOk="0">
                    <a:moveTo>
                      <a:pt x="221" y="0"/>
                    </a:moveTo>
                    <a:lnTo>
                      <a:pt x="1" y="165"/>
                    </a:lnTo>
                    <a:lnTo>
                      <a:pt x="56"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6237175" y="424242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6255775" y="4224525"/>
                <a:ext cx="5525" cy="6225"/>
              </a:xfrm>
              <a:custGeom>
                <a:avLst/>
                <a:gdLst/>
                <a:ahLst/>
                <a:cxnLst/>
                <a:rect l="l" t="t" r="r" b="b"/>
                <a:pathLst>
                  <a:path w="221" h="249" extrusionOk="0">
                    <a:moveTo>
                      <a:pt x="165" y="0"/>
                    </a:moveTo>
                    <a:lnTo>
                      <a:pt x="0" y="193"/>
                    </a:lnTo>
                    <a:lnTo>
                      <a:pt x="55" y="248"/>
                    </a:lnTo>
                    <a:lnTo>
                      <a:pt x="221" y="56"/>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6272975" y="4205925"/>
                <a:ext cx="4850" cy="6225"/>
              </a:xfrm>
              <a:custGeom>
                <a:avLst/>
                <a:gdLst/>
                <a:ahLst/>
                <a:cxnLst/>
                <a:rect l="l" t="t" r="r" b="b"/>
                <a:pathLst>
                  <a:path w="194" h="249" extrusionOk="0">
                    <a:moveTo>
                      <a:pt x="139" y="0"/>
                    </a:moveTo>
                    <a:lnTo>
                      <a:pt x="1" y="193"/>
                    </a:lnTo>
                    <a:lnTo>
                      <a:pt x="56" y="248"/>
                    </a:lnTo>
                    <a:lnTo>
                      <a:pt x="194" y="56"/>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6288150" y="4185950"/>
                <a:ext cx="4850" cy="6225"/>
              </a:xfrm>
              <a:custGeom>
                <a:avLst/>
                <a:gdLst/>
                <a:ahLst/>
                <a:cxnLst/>
                <a:rect l="l" t="t" r="r" b="b"/>
                <a:pathLst>
                  <a:path w="194" h="249" extrusionOk="0">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6301925" y="4165275"/>
                <a:ext cx="5525" cy="6225"/>
              </a:xfrm>
              <a:custGeom>
                <a:avLst/>
                <a:gdLst/>
                <a:ahLst/>
                <a:cxnLst/>
                <a:rect l="l" t="t" r="r" b="b"/>
                <a:pathLst>
                  <a:path w="221" h="249" extrusionOk="0">
                    <a:moveTo>
                      <a:pt x="166" y="1"/>
                    </a:moveTo>
                    <a:lnTo>
                      <a:pt x="0" y="221"/>
                    </a:lnTo>
                    <a:lnTo>
                      <a:pt x="83"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6315700" y="4144625"/>
                <a:ext cx="4850" cy="6225"/>
              </a:xfrm>
              <a:custGeom>
                <a:avLst/>
                <a:gdLst/>
                <a:ahLst/>
                <a:cxnLst/>
                <a:rect l="l" t="t" r="r" b="b"/>
                <a:pathLst>
                  <a:path w="194" h="249" extrusionOk="0">
                    <a:moveTo>
                      <a:pt x="138" y="0"/>
                    </a:moveTo>
                    <a:lnTo>
                      <a:pt x="0" y="193"/>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6329475" y="41232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6343950" y="4102600"/>
                <a:ext cx="5525" cy="6225"/>
              </a:xfrm>
              <a:custGeom>
                <a:avLst/>
                <a:gdLst/>
                <a:ahLst/>
                <a:cxnLst/>
                <a:rect l="l" t="t" r="r" b="b"/>
                <a:pathLst>
                  <a:path w="221" h="249" extrusionOk="0">
                    <a:moveTo>
                      <a:pt x="165" y="0"/>
                    </a:moveTo>
                    <a:lnTo>
                      <a:pt x="0" y="193"/>
                    </a:lnTo>
                    <a:lnTo>
                      <a:pt x="55" y="248"/>
                    </a:lnTo>
                    <a:lnTo>
                      <a:pt x="221" y="28"/>
                    </a:lnTo>
                    <a:lnTo>
                      <a:pt x="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6360475" y="40826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6379075" y="4065400"/>
                <a:ext cx="6225" cy="5525"/>
              </a:xfrm>
              <a:custGeom>
                <a:avLst/>
                <a:gdLst/>
                <a:ahLst/>
                <a:cxnLst/>
                <a:rect l="l" t="t" r="r" b="b"/>
                <a:pathLst>
                  <a:path w="249" h="221" extrusionOk="0">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6401125" y="4050925"/>
                <a:ext cx="6225" cy="4850"/>
              </a:xfrm>
              <a:custGeom>
                <a:avLst/>
                <a:gdLst/>
                <a:ahLst/>
                <a:cxnLst/>
                <a:rect l="l" t="t" r="r" b="b"/>
                <a:pathLst>
                  <a:path w="249" h="194" extrusionOk="0">
                    <a:moveTo>
                      <a:pt x="220" y="1"/>
                    </a:moveTo>
                    <a:lnTo>
                      <a:pt x="0" y="139"/>
                    </a:lnTo>
                    <a:lnTo>
                      <a:pt x="28" y="194"/>
                    </a:lnTo>
                    <a:lnTo>
                      <a:pt x="248"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6424525" y="4041275"/>
                <a:ext cx="6925" cy="3475"/>
              </a:xfrm>
              <a:custGeom>
                <a:avLst/>
                <a:gdLst/>
                <a:ahLst/>
                <a:cxnLst/>
                <a:rect l="l" t="t" r="r" b="b"/>
                <a:pathLst>
                  <a:path w="277" h="139" extrusionOk="0">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6449325" y="4034400"/>
                <a:ext cx="6925" cy="2775"/>
              </a:xfrm>
              <a:custGeom>
                <a:avLst/>
                <a:gdLst/>
                <a:ahLst/>
                <a:cxnLst/>
                <a:rect l="l" t="t" r="r" b="b"/>
                <a:pathLst>
                  <a:path w="277" h="111" extrusionOk="0">
                    <a:moveTo>
                      <a:pt x="249" y="0"/>
                    </a:moveTo>
                    <a:lnTo>
                      <a:pt x="1" y="56"/>
                    </a:lnTo>
                    <a:lnTo>
                      <a:pt x="28" y="111"/>
                    </a:lnTo>
                    <a:lnTo>
                      <a:pt x="276"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6474825" y="4030275"/>
                <a:ext cx="6225" cy="2775"/>
              </a:xfrm>
              <a:custGeom>
                <a:avLst/>
                <a:gdLst/>
                <a:ahLst/>
                <a:cxnLst/>
                <a:rect l="l" t="t" r="r" b="b"/>
                <a:pathLst>
                  <a:path w="249" h="111" extrusionOk="0">
                    <a:moveTo>
                      <a:pt x="55" y="0"/>
                    </a:moveTo>
                    <a:lnTo>
                      <a:pt x="0" y="83"/>
                    </a:lnTo>
                    <a:cubicBezTo>
                      <a:pt x="55" y="83"/>
                      <a:pt x="138" y="83"/>
                      <a:pt x="193" y="110"/>
                    </a:cubicBezTo>
                    <a:lnTo>
                      <a:pt x="248" y="28"/>
                    </a:lnTo>
                    <a:cubicBezTo>
                      <a:pt x="193" y="0"/>
                      <a:pt x="111" y="0"/>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6499625" y="4029575"/>
                <a:ext cx="6225" cy="4150"/>
              </a:xfrm>
              <a:custGeom>
                <a:avLst/>
                <a:gdLst/>
                <a:ahLst/>
                <a:cxnLst/>
                <a:rect l="l" t="t" r="r" b="b"/>
                <a:pathLst>
                  <a:path w="249" h="166" extrusionOk="0">
                    <a:moveTo>
                      <a:pt x="55" y="1"/>
                    </a:moveTo>
                    <a:lnTo>
                      <a:pt x="0" y="56"/>
                    </a:lnTo>
                    <a:lnTo>
                      <a:pt x="166" y="166"/>
                    </a:lnTo>
                    <a:lnTo>
                      <a:pt x="248" y="83"/>
                    </a:lnTo>
                    <a:lnTo>
                      <a:pt x="5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6523725" y="4034400"/>
                <a:ext cx="4175" cy="4150"/>
              </a:xfrm>
              <a:custGeom>
                <a:avLst/>
                <a:gdLst/>
                <a:ahLst/>
                <a:cxnLst/>
                <a:rect l="l" t="t" r="r" b="b"/>
                <a:pathLst>
                  <a:path w="167" h="166" extrusionOk="0">
                    <a:moveTo>
                      <a:pt x="56" y="0"/>
                    </a:moveTo>
                    <a:lnTo>
                      <a:pt x="1" y="28"/>
                    </a:lnTo>
                    <a:lnTo>
                      <a:pt x="28" y="56"/>
                    </a:lnTo>
                    <a:lnTo>
                      <a:pt x="56" y="83"/>
                    </a:lnTo>
                    <a:lnTo>
                      <a:pt x="83" y="138"/>
                    </a:lnTo>
                    <a:lnTo>
                      <a:pt x="111" y="166"/>
                    </a:lnTo>
                    <a:lnTo>
                      <a:pt x="166" y="138"/>
                    </a:lnTo>
                    <a:lnTo>
                      <a:pt x="138" y="111"/>
                    </a:lnTo>
                    <a:lnTo>
                      <a:pt x="111" y="56"/>
                    </a:lnTo>
                    <a:lnTo>
                      <a:pt x="111" y="28"/>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5844525" y="4241750"/>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5869325" y="4249325"/>
                <a:ext cx="6900" cy="4850"/>
              </a:xfrm>
              <a:custGeom>
                <a:avLst/>
                <a:gdLst/>
                <a:ahLst/>
                <a:cxnLst/>
                <a:rect l="l" t="t" r="r" b="b"/>
                <a:pathLst>
                  <a:path w="276" h="194" extrusionOk="0">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5894800" y="4256900"/>
                <a:ext cx="6925" cy="4150"/>
              </a:xfrm>
              <a:custGeom>
                <a:avLst/>
                <a:gdLst/>
                <a:ahLst/>
                <a:cxnLst/>
                <a:rect l="l" t="t" r="r" b="b"/>
                <a:pathLst>
                  <a:path w="277" h="166" extrusionOk="0">
                    <a:moveTo>
                      <a:pt x="28" y="0"/>
                    </a:moveTo>
                    <a:lnTo>
                      <a:pt x="1" y="111"/>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5920300" y="426377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5945775" y="4269300"/>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5971950" y="4274125"/>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5998125" y="4277575"/>
                <a:ext cx="6225" cy="2775"/>
              </a:xfrm>
              <a:custGeom>
                <a:avLst/>
                <a:gdLst/>
                <a:ahLst/>
                <a:cxnLst/>
                <a:rect l="l" t="t" r="r" b="b"/>
                <a:pathLst>
                  <a:path w="249" h="111" extrusionOk="0">
                    <a:moveTo>
                      <a:pt x="1" y="0"/>
                    </a:moveTo>
                    <a:lnTo>
                      <a:pt x="1" y="83"/>
                    </a:lnTo>
                    <a:lnTo>
                      <a:pt x="249" y="110"/>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6024300" y="427962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6050475" y="4279625"/>
                <a:ext cx="6925" cy="2100"/>
              </a:xfrm>
              <a:custGeom>
                <a:avLst/>
                <a:gdLst/>
                <a:ahLst/>
                <a:cxnLst/>
                <a:rect l="l" t="t" r="r" b="b"/>
                <a:pathLst>
                  <a:path w="277" h="84" extrusionOk="0">
                    <a:moveTo>
                      <a:pt x="1" y="1"/>
                    </a:moveTo>
                    <a:lnTo>
                      <a:pt x="1" y="83"/>
                    </a:lnTo>
                    <a:lnTo>
                      <a:pt x="277"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6075975" y="4277575"/>
                <a:ext cx="6925" cy="2775"/>
              </a:xfrm>
              <a:custGeom>
                <a:avLst/>
                <a:gdLst/>
                <a:ahLst/>
                <a:cxnLst/>
                <a:rect l="l" t="t" r="r" b="b"/>
                <a:pathLst>
                  <a:path w="277"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6102150" y="42727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6127650" y="4267225"/>
                <a:ext cx="6225" cy="3475"/>
              </a:xfrm>
              <a:custGeom>
                <a:avLst/>
                <a:gdLst/>
                <a:ahLst/>
                <a:cxnLst/>
                <a:rect l="l" t="t" r="r" b="b"/>
                <a:pathLst>
                  <a:path w="249" h="139" extrusionOk="0">
                    <a:moveTo>
                      <a:pt x="248" y="1"/>
                    </a:moveTo>
                    <a:lnTo>
                      <a:pt x="0" y="56"/>
                    </a:lnTo>
                    <a:lnTo>
                      <a:pt x="0" y="139"/>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6151750" y="42589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6175850" y="4249325"/>
                <a:ext cx="6925" cy="4150"/>
              </a:xfrm>
              <a:custGeom>
                <a:avLst/>
                <a:gdLst/>
                <a:ahLst/>
                <a:cxnLst/>
                <a:rect l="l" t="t" r="r" b="b"/>
                <a:pathLst>
                  <a:path w="277" h="166" extrusionOk="0">
                    <a:moveTo>
                      <a:pt x="249" y="0"/>
                    </a:moveTo>
                    <a:lnTo>
                      <a:pt x="1" y="83"/>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6199275" y="4236925"/>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6221325" y="4223825"/>
                <a:ext cx="6225" cy="4850"/>
              </a:xfrm>
              <a:custGeom>
                <a:avLst/>
                <a:gdLst/>
                <a:ahLst/>
                <a:cxnLst/>
                <a:rect l="l" t="t" r="r" b="b"/>
                <a:pathLst>
                  <a:path w="249" h="194" extrusionOk="0">
                    <a:moveTo>
                      <a:pt x="193" y="1"/>
                    </a:moveTo>
                    <a:lnTo>
                      <a:pt x="0" y="139"/>
                    </a:lnTo>
                    <a:lnTo>
                      <a:pt x="28" y="194"/>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6241300" y="4207300"/>
                <a:ext cx="6225" cy="6225"/>
              </a:xfrm>
              <a:custGeom>
                <a:avLst/>
                <a:gdLst/>
                <a:ahLst/>
                <a:cxnLst/>
                <a:rect l="l" t="t" r="r" b="b"/>
                <a:pathLst>
                  <a:path w="249" h="249" extrusionOk="0">
                    <a:moveTo>
                      <a:pt x="193" y="1"/>
                    </a:moveTo>
                    <a:lnTo>
                      <a:pt x="0" y="193"/>
                    </a:lnTo>
                    <a:lnTo>
                      <a:pt x="56"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6259900" y="4190075"/>
                <a:ext cx="5525" cy="5550"/>
              </a:xfrm>
              <a:custGeom>
                <a:avLst/>
                <a:gdLst/>
                <a:ahLst/>
                <a:cxnLst/>
                <a:rect l="l" t="t" r="r" b="b"/>
                <a:pathLst>
                  <a:path w="221" h="222" extrusionOk="0">
                    <a:moveTo>
                      <a:pt x="166" y="1"/>
                    </a:moveTo>
                    <a:lnTo>
                      <a:pt x="0" y="166"/>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6276425" y="4170100"/>
                <a:ext cx="5550" cy="6225"/>
              </a:xfrm>
              <a:custGeom>
                <a:avLst/>
                <a:gdLst/>
                <a:ahLst/>
                <a:cxnLst/>
                <a:rect l="l" t="t" r="r" b="b"/>
                <a:pathLst>
                  <a:path w="222" h="249" extrusionOk="0">
                    <a:moveTo>
                      <a:pt x="139" y="1"/>
                    </a:moveTo>
                    <a:lnTo>
                      <a:pt x="1" y="221"/>
                    </a:lnTo>
                    <a:lnTo>
                      <a:pt x="56" y="249"/>
                    </a:lnTo>
                    <a:lnTo>
                      <a:pt x="221"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6291575" y="4150125"/>
                <a:ext cx="4850" cy="6225"/>
              </a:xfrm>
              <a:custGeom>
                <a:avLst/>
                <a:gdLst/>
                <a:ahLst/>
                <a:cxnLst/>
                <a:rect l="l" t="t" r="r" b="b"/>
                <a:pathLst>
                  <a:path w="194" h="249" extrusionOk="0">
                    <a:moveTo>
                      <a:pt x="139" y="1"/>
                    </a:moveTo>
                    <a:lnTo>
                      <a:pt x="1" y="193"/>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6305375" y="4128775"/>
                <a:ext cx="4825" cy="6225"/>
              </a:xfrm>
              <a:custGeom>
                <a:avLst/>
                <a:gdLst/>
                <a:ahLst/>
                <a:cxnLst/>
                <a:rect l="l" t="t" r="r" b="b"/>
                <a:pathLst>
                  <a:path w="193" h="249" extrusionOk="0">
                    <a:moveTo>
                      <a:pt x="110" y="0"/>
                    </a:moveTo>
                    <a:lnTo>
                      <a:pt x="0" y="221"/>
                    </a:lnTo>
                    <a:lnTo>
                      <a:pt x="55" y="248"/>
                    </a:lnTo>
                    <a:lnTo>
                      <a:pt x="193" y="55"/>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6318450" y="4107425"/>
                <a:ext cx="4850" cy="6225"/>
              </a:xfrm>
              <a:custGeom>
                <a:avLst/>
                <a:gdLst/>
                <a:ahLst/>
                <a:cxnLst/>
                <a:rect l="l" t="t" r="r" b="b"/>
                <a:pathLst>
                  <a:path w="194" h="249" extrusionOk="0">
                    <a:moveTo>
                      <a:pt x="138" y="0"/>
                    </a:moveTo>
                    <a:lnTo>
                      <a:pt x="1"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6331550" y="4086050"/>
                <a:ext cx="4825" cy="6225"/>
              </a:xfrm>
              <a:custGeom>
                <a:avLst/>
                <a:gdLst/>
                <a:ahLst/>
                <a:cxnLst/>
                <a:rect l="l" t="t" r="r" b="b"/>
                <a:pathLst>
                  <a:path w="193" h="249" extrusionOk="0">
                    <a:moveTo>
                      <a:pt x="138" y="1"/>
                    </a:moveTo>
                    <a:lnTo>
                      <a:pt x="0" y="221"/>
                    </a:lnTo>
                    <a:lnTo>
                      <a:pt x="55"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6346000" y="4065400"/>
                <a:ext cx="4850" cy="6225"/>
              </a:xfrm>
              <a:custGeom>
                <a:avLst/>
                <a:gdLst/>
                <a:ahLst/>
                <a:cxnLst/>
                <a:rect l="l" t="t" r="r" b="b"/>
                <a:pathLst>
                  <a:path w="194" h="249" extrusionOk="0">
                    <a:moveTo>
                      <a:pt x="139" y="0"/>
                    </a:moveTo>
                    <a:lnTo>
                      <a:pt x="1" y="193"/>
                    </a:lnTo>
                    <a:lnTo>
                      <a:pt x="56"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6361850" y="4045425"/>
                <a:ext cx="5525" cy="5525"/>
              </a:xfrm>
              <a:custGeom>
                <a:avLst/>
                <a:gdLst/>
                <a:ahLst/>
                <a:cxnLst/>
                <a:rect l="l" t="t" r="r" b="b"/>
                <a:pathLst>
                  <a:path w="221" h="221" extrusionOk="0">
                    <a:moveTo>
                      <a:pt x="166" y="0"/>
                    </a:moveTo>
                    <a:lnTo>
                      <a:pt x="0"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6380450" y="4027500"/>
                <a:ext cx="6225" cy="5550"/>
              </a:xfrm>
              <a:custGeom>
                <a:avLst/>
                <a:gdLst/>
                <a:ahLst/>
                <a:cxnLst/>
                <a:rect l="l" t="t" r="r" b="b"/>
                <a:pathLst>
                  <a:path w="249" h="222" extrusionOk="0">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6401800" y="4013725"/>
                <a:ext cx="6925" cy="4175"/>
              </a:xfrm>
              <a:custGeom>
                <a:avLst/>
                <a:gdLst/>
                <a:ahLst/>
                <a:cxnLst/>
                <a:rect l="l" t="t" r="r" b="b"/>
                <a:pathLst>
                  <a:path w="277" h="167" extrusionOk="0">
                    <a:moveTo>
                      <a:pt x="249" y="1"/>
                    </a:moveTo>
                    <a:lnTo>
                      <a:pt x="1" y="111"/>
                    </a:lnTo>
                    <a:lnTo>
                      <a:pt x="56"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6425925" y="4003400"/>
                <a:ext cx="6900" cy="3475"/>
              </a:xfrm>
              <a:custGeom>
                <a:avLst/>
                <a:gdLst/>
                <a:ahLst/>
                <a:cxnLst/>
                <a:rect l="l" t="t" r="r" b="b"/>
                <a:pathLst>
                  <a:path w="276" h="139" extrusionOk="0">
                    <a:moveTo>
                      <a:pt x="248" y="0"/>
                    </a:moveTo>
                    <a:lnTo>
                      <a:pt x="0" y="83"/>
                    </a:lnTo>
                    <a:lnTo>
                      <a:pt x="28" y="138"/>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6450700" y="3997200"/>
                <a:ext cx="6925" cy="2775"/>
              </a:xfrm>
              <a:custGeom>
                <a:avLst/>
                <a:gdLst/>
                <a:ahLst/>
                <a:cxnLst/>
                <a:rect l="l" t="t" r="r" b="b"/>
                <a:pathLst>
                  <a:path w="277" h="111" extrusionOk="0">
                    <a:moveTo>
                      <a:pt x="249" y="0"/>
                    </a:moveTo>
                    <a:lnTo>
                      <a:pt x="1" y="56"/>
                    </a:lnTo>
                    <a:lnTo>
                      <a:pt x="29" y="111"/>
                    </a:lnTo>
                    <a:lnTo>
                      <a:pt x="277" y="56"/>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6476200" y="3993075"/>
                <a:ext cx="6900" cy="2775"/>
              </a:xfrm>
              <a:custGeom>
                <a:avLst/>
                <a:gdLst/>
                <a:ahLst/>
                <a:cxnLst/>
                <a:rect l="l" t="t" r="r" b="b"/>
                <a:pathLst>
                  <a:path w="276" h="111" extrusionOk="0">
                    <a:moveTo>
                      <a:pt x="56" y="0"/>
                    </a:moveTo>
                    <a:lnTo>
                      <a:pt x="0" y="83"/>
                    </a:lnTo>
                    <a:cubicBezTo>
                      <a:pt x="56" y="83"/>
                      <a:pt x="138" y="110"/>
                      <a:pt x="193" y="110"/>
                    </a:cubicBezTo>
                    <a:lnTo>
                      <a:pt x="276" y="28"/>
                    </a:lnTo>
                    <a:cubicBezTo>
                      <a:pt x="193" y="28"/>
                      <a:pt x="111"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6501000" y="3993075"/>
                <a:ext cx="6900" cy="4150"/>
              </a:xfrm>
              <a:custGeom>
                <a:avLst/>
                <a:gdLst/>
                <a:ahLst/>
                <a:cxnLst/>
                <a:rect l="l" t="t" r="r" b="b"/>
                <a:pathLst>
                  <a:path w="276" h="166" extrusionOk="0">
                    <a:moveTo>
                      <a:pt x="83" y="0"/>
                    </a:moveTo>
                    <a:lnTo>
                      <a:pt x="0" y="83"/>
                    </a:lnTo>
                    <a:lnTo>
                      <a:pt x="193" y="165"/>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6525800" y="3998575"/>
                <a:ext cx="2775" cy="4850"/>
              </a:xfrm>
              <a:custGeom>
                <a:avLst/>
                <a:gdLst/>
                <a:ahLst/>
                <a:cxnLst/>
                <a:rect l="l" t="t" r="r" b="b"/>
                <a:pathLst>
                  <a:path w="111" h="194" extrusionOk="0">
                    <a:moveTo>
                      <a:pt x="28" y="1"/>
                    </a:moveTo>
                    <a:lnTo>
                      <a:pt x="0" y="56"/>
                    </a:lnTo>
                    <a:lnTo>
                      <a:pt x="28" y="83"/>
                    </a:lnTo>
                    <a:lnTo>
                      <a:pt x="28" y="111"/>
                    </a:lnTo>
                    <a:lnTo>
                      <a:pt x="55" y="138"/>
                    </a:lnTo>
                    <a:lnTo>
                      <a:pt x="111" y="193"/>
                    </a:lnTo>
                    <a:cubicBezTo>
                      <a:pt x="111" y="138"/>
                      <a:pt x="83" y="83"/>
                      <a:pt x="83" y="56"/>
                    </a:cubicBez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5849350" y="4209375"/>
                <a:ext cx="6900" cy="4850"/>
              </a:xfrm>
              <a:custGeom>
                <a:avLst/>
                <a:gdLst/>
                <a:ahLst/>
                <a:cxnLst/>
                <a:rect l="l" t="t" r="r" b="b"/>
                <a:pathLst>
                  <a:path w="276"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5874150" y="4217625"/>
                <a:ext cx="7600" cy="4850"/>
              </a:xfrm>
              <a:custGeom>
                <a:avLst/>
                <a:gdLst/>
                <a:ahLst/>
                <a:cxnLst/>
                <a:rect l="l" t="t" r="r" b="b"/>
                <a:pathLst>
                  <a:path w="304" h="194" extrusionOk="0">
                    <a:moveTo>
                      <a:pt x="28" y="1"/>
                    </a:moveTo>
                    <a:lnTo>
                      <a:pt x="0" y="111"/>
                    </a:lnTo>
                    <a:lnTo>
                      <a:pt x="248" y="194"/>
                    </a:lnTo>
                    <a:lnTo>
                      <a:pt x="303"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5899625" y="4225200"/>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5925125" y="4232100"/>
                <a:ext cx="6900" cy="3475"/>
              </a:xfrm>
              <a:custGeom>
                <a:avLst/>
                <a:gdLst/>
                <a:ahLst/>
                <a:cxnLst/>
                <a:rect l="l" t="t" r="r" b="b"/>
                <a:pathLst>
                  <a:path w="276" h="139" extrusionOk="0">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5950600" y="4237600"/>
                <a:ext cx="6925" cy="3475"/>
              </a:xfrm>
              <a:custGeom>
                <a:avLst/>
                <a:gdLst/>
                <a:ahLst/>
                <a:cxnLst/>
                <a:rect l="l" t="t" r="r" b="b"/>
                <a:pathLst>
                  <a:path w="277" h="139" extrusionOk="0">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5976775" y="4242425"/>
                <a:ext cx="6925" cy="3475"/>
              </a:xfrm>
              <a:custGeom>
                <a:avLst/>
                <a:gdLst/>
                <a:ahLst/>
                <a:cxnLst/>
                <a:rect l="l" t="t" r="r" b="b"/>
                <a:pathLst>
                  <a:path w="277" h="139" extrusionOk="0">
                    <a:moveTo>
                      <a:pt x="1" y="1"/>
                    </a:moveTo>
                    <a:lnTo>
                      <a:pt x="1" y="83"/>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6002950" y="42458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6029125" y="4247250"/>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6055300" y="4247250"/>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6081475" y="4244500"/>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6106975" y="4240375"/>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6132450" y="4234175"/>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6156575" y="4225900"/>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6180675" y="4215575"/>
                <a:ext cx="6925" cy="4850"/>
              </a:xfrm>
              <a:custGeom>
                <a:avLst/>
                <a:gdLst/>
                <a:ahLst/>
                <a:cxnLst/>
                <a:rect l="l" t="t" r="r" b="b"/>
                <a:pathLst>
                  <a:path w="277" h="194" extrusionOk="0">
                    <a:moveTo>
                      <a:pt x="221" y="0"/>
                    </a:moveTo>
                    <a:lnTo>
                      <a:pt x="1"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6203425" y="4203175"/>
                <a:ext cx="6900" cy="4850"/>
              </a:xfrm>
              <a:custGeom>
                <a:avLst/>
                <a:gdLst/>
                <a:ahLst/>
                <a:cxnLst/>
                <a:rect l="l" t="t" r="r" b="b"/>
                <a:pathLst>
                  <a:path w="276" h="194" extrusionOk="0">
                    <a:moveTo>
                      <a:pt x="220" y="0"/>
                    </a:moveTo>
                    <a:lnTo>
                      <a:pt x="0" y="138"/>
                    </a:lnTo>
                    <a:lnTo>
                      <a:pt x="55" y="193"/>
                    </a:lnTo>
                    <a:lnTo>
                      <a:pt x="276" y="83"/>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6225450" y="4189400"/>
                <a:ext cx="6225" cy="5525"/>
              </a:xfrm>
              <a:custGeom>
                <a:avLst/>
                <a:gdLst/>
                <a:ahLst/>
                <a:cxnLst/>
                <a:rect l="l" t="t" r="r" b="b"/>
                <a:pathLst>
                  <a:path w="249" h="221" extrusionOk="0">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6245425" y="41728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6264025" y="415495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6279875" y="4134975"/>
                <a:ext cx="5525" cy="6225"/>
              </a:xfrm>
              <a:custGeom>
                <a:avLst/>
                <a:gdLst/>
                <a:ahLst/>
                <a:cxnLst/>
                <a:rect l="l" t="t" r="r" b="b"/>
                <a:pathLst>
                  <a:path w="221"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6294350" y="4114300"/>
                <a:ext cx="4850" cy="6225"/>
              </a:xfrm>
              <a:custGeom>
                <a:avLst/>
                <a:gdLst/>
                <a:ahLst/>
                <a:cxnLst/>
                <a:rect l="l" t="t" r="r" b="b"/>
                <a:pathLst>
                  <a:path w="194" h="249" extrusionOk="0">
                    <a:moveTo>
                      <a:pt x="138" y="1"/>
                    </a:moveTo>
                    <a:lnTo>
                      <a:pt x="0" y="194"/>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6308125" y="4092950"/>
                <a:ext cx="4850" cy="6225"/>
              </a:xfrm>
              <a:custGeom>
                <a:avLst/>
                <a:gdLst/>
                <a:ahLst/>
                <a:cxnLst/>
                <a:rect l="l" t="t" r="r" b="b"/>
                <a:pathLst>
                  <a:path w="194" h="249" extrusionOk="0">
                    <a:moveTo>
                      <a:pt x="110" y="1"/>
                    </a:moveTo>
                    <a:lnTo>
                      <a:pt x="0" y="193"/>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6320525" y="4070900"/>
                <a:ext cx="4850" cy="6225"/>
              </a:xfrm>
              <a:custGeom>
                <a:avLst/>
                <a:gdLst/>
                <a:ahLst/>
                <a:cxnLst/>
                <a:rect l="l" t="t" r="r" b="b"/>
                <a:pathLst>
                  <a:path w="194" h="249" extrusionOk="0">
                    <a:moveTo>
                      <a:pt x="138" y="1"/>
                    </a:moveTo>
                    <a:lnTo>
                      <a:pt x="0" y="221"/>
                    </a:lnTo>
                    <a:lnTo>
                      <a:pt x="55"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6333600" y="4048875"/>
                <a:ext cx="4850" cy="6900"/>
              </a:xfrm>
              <a:custGeom>
                <a:avLst/>
                <a:gdLst/>
                <a:ahLst/>
                <a:cxnLst/>
                <a:rect l="l" t="t" r="r" b="b"/>
                <a:pathLst>
                  <a:path w="194" h="276" extrusionOk="0">
                    <a:moveTo>
                      <a:pt x="139" y="0"/>
                    </a:moveTo>
                    <a:lnTo>
                      <a:pt x="1" y="221"/>
                    </a:lnTo>
                    <a:lnTo>
                      <a:pt x="56" y="276"/>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6347375" y="4027500"/>
                <a:ext cx="5550" cy="6925"/>
              </a:xfrm>
              <a:custGeom>
                <a:avLst/>
                <a:gdLst/>
                <a:ahLst/>
                <a:cxnLst/>
                <a:rect l="l" t="t" r="r" b="b"/>
                <a:pathLst>
                  <a:path w="222" h="277" extrusionOk="0">
                    <a:moveTo>
                      <a:pt x="166" y="1"/>
                    </a:moveTo>
                    <a:lnTo>
                      <a:pt x="1" y="221"/>
                    </a:lnTo>
                    <a:lnTo>
                      <a:pt x="56"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6363225" y="4007525"/>
                <a:ext cx="5550" cy="6225"/>
              </a:xfrm>
              <a:custGeom>
                <a:avLst/>
                <a:gdLst/>
                <a:ahLst/>
                <a:cxnLst/>
                <a:rect l="l" t="t" r="r" b="b"/>
                <a:pathLst>
                  <a:path w="222" h="249" extrusionOk="0">
                    <a:moveTo>
                      <a:pt x="193" y="1"/>
                    </a:moveTo>
                    <a:lnTo>
                      <a:pt x="1" y="194"/>
                    </a:lnTo>
                    <a:lnTo>
                      <a:pt x="56" y="249"/>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6381825" y="3989625"/>
                <a:ext cx="6225" cy="5525"/>
              </a:xfrm>
              <a:custGeom>
                <a:avLst/>
                <a:gdLst/>
                <a:ahLst/>
                <a:cxnLst/>
                <a:rect l="l" t="t" r="r" b="b"/>
                <a:pathLst>
                  <a:path w="249" h="221" extrusionOk="0">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6403175" y="3975850"/>
                <a:ext cx="6925" cy="4150"/>
              </a:xfrm>
              <a:custGeom>
                <a:avLst/>
                <a:gdLst/>
                <a:ahLst/>
                <a:cxnLst/>
                <a:rect l="l" t="t" r="r" b="b"/>
                <a:pathLst>
                  <a:path w="277" h="166" extrusionOk="0">
                    <a:moveTo>
                      <a:pt x="249" y="0"/>
                    </a:moveTo>
                    <a:lnTo>
                      <a:pt x="1" y="111"/>
                    </a:lnTo>
                    <a:lnTo>
                      <a:pt x="28" y="166"/>
                    </a:lnTo>
                    <a:lnTo>
                      <a:pt x="276" y="55"/>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6427300" y="3966200"/>
                <a:ext cx="6900" cy="3475"/>
              </a:xfrm>
              <a:custGeom>
                <a:avLst/>
                <a:gdLst/>
                <a:ahLst/>
                <a:cxnLst/>
                <a:rect l="l" t="t" r="r" b="b"/>
                <a:pathLst>
                  <a:path w="276" h="139" extrusionOk="0">
                    <a:moveTo>
                      <a:pt x="248" y="1"/>
                    </a:moveTo>
                    <a:lnTo>
                      <a:pt x="0" y="83"/>
                    </a:lnTo>
                    <a:lnTo>
                      <a:pt x="28" y="138"/>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6452100" y="3960000"/>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6477575" y="3956550"/>
                <a:ext cx="6925" cy="2800"/>
              </a:xfrm>
              <a:custGeom>
                <a:avLst/>
                <a:gdLst/>
                <a:ahLst/>
                <a:cxnLst/>
                <a:rect l="l" t="t" r="r" b="b"/>
                <a:pathLst>
                  <a:path w="277" h="112" extrusionOk="0">
                    <a:moveTo>
                      <a:pt x="56" y="1"/>
                    </a:moveTo>
                    <a:lnTo>
                      <a:pt x="1" y="83"/>
                    </a:lnTo>
                    <a:cubicBezTo>
                      <a:pt x="83" y="83"/>
                      <a:pt x="138" y="83"/>
                      <a:pt x="221" y="111"/>
                    </a:cubicBezTo>
                    <a:lnTo>
                      <a:pt x="276" y="28"/>
                    </a:lnTo>
                    <a:cubicBezTo>
                      <a:pt x="193" y="28"/>
                      <a:pt x="138"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6502375" y="3957250"/>
                <a:ext cx="6925" cy="3475"/>
              </a:xfrm>
              <a:custGeom>
                <a:avLst/>
                <a:gdLst/>
                <a:ahLst/>
                <a:cxnLst/>
                <a:rect l="l" t="t" r="r" b="b"/>
                <a:pathLst>
                  <a:path w="277" h="139" extrusionOk="0">
                    <a:moveTo>
                      <a:pt x="83" y="0"/>
                    </a:moveTo>
                    <a:lnTo>
                      <a:pt x="1" y="55"/>
                    </a:lnTo>
                    <a:lnTo>
                      <a:pt x="193" y="138"/>
                    </a:lnTo>
                    <a:lnTo>
                      <a:pt x="276" y="83"/>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5854175" y="417767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8"/>
              <p:cNvSpPr/>
              <p:nvPr/>
            </p:nvSpPr>
            <p:spPr>
              <a:xfrm>
                <a:off x="5878950" y="4185950"/>
                <a:ext cx="7625" cy="4150"/>
              </a:xfrm>
              <a:custGeom>
                <a:avLst/>
                <a:gdLst/>
                <a:ahLst/>
                <a:cxnLst/>
                <a:rect l="l" t="t" r="r" b="b"/>
                <a:pathLst>
                  <a:path w="305" h="166" extrusionOk="0">
                    <a:moveTo>
                      <a:pt x="56" y="0"/>
                    </a:moveTo>
                    <a:lnTo>
                      <a:pt x="1" y="111"/>
                    </a:lnTo>
                    <a:lnTo>
                      <a:pt x="277" y="166"/>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8"/>
              <p:cNvSpPr/>
              <p:nvPr/>
            </p:nvSpPr>
            <p:spPr>
              <a:xfrm>
                <a:off x="5904450" y="4193525"/>
                <a:ext cx="6925" cy="4150"/>
              </a:xfrm>
              <a:custGeom>
                <a:avLst/>
                <a:gdLst/>
                <a:ahLst/>
                <a:cxnLst/>
                <a:rect l="l" t="t" r="r" b="b"/>
                <a:pathLst>
                  <a:path w="277"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8"/>
              <p:cNvSpPr/>
              <p:nvPr/>
            </p:nvSpPr>
            <p:spPr>
              <a:xfrm>
                <a:off x="5929950" y="4200400"/>
                <a:ext cx="6900" cy="3475"/>
              </a:xfrm>
              <a:custGeom>
                <a:avLst/>
                <a:gdLst/>
                <a:ahLst/>
                <a:cxnLst/>
                <a:rect l="l" t="t" r="r" b="b"/>
                <a:pathLst>
                  <a:path w="276" h="139" extrusionOk="0">
                    <a:moveTo>
                      <a:pt x="28" y="1"/>
                    </a:moveTo>
                    <a:lnTo>
                      <a:pt x="0" y="84"/>
                    </a:lnTo>
                    <a:lnTo>
                      <a:pt x="248"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5955425" y="4205925"/>
                <a:ext cx="6925" cy="3475"/>
              </a:xfrm>
              <a:custGeom>
                <a:avLst/>
                <a:gdLst/>
                <a:ahLst/>
                <a:cxnLst/>
                <a:rect l="l" t="t" r="r" b="b"/>
                <a:pathLst>
                  <a:path w="277" h="139" extrusionOk="0">
                    <a:moveTo>
                      <a:pt x="28" y="0"/>
                    </a:moveTo>
                    <a:lnTo>
                      <a:pt x="1"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5981600" y="4210750"/>
                <a:ext cx="6925" cy="2775"/>
              </a:xfrm>
              <a:custGeom>
                <a:avLst/>
                <a:gdLst/>
                <a:ahLst/>
                <a:cxnLst/>
                <a:rect l="l" t="t" r="r" b="b"/>
                <a:pathLst>
                  <a:path w="277" h="111" extrusionOk="0">
                    <a:moveTo>
                      <a:pt x="28" y="0"/>
                    </a:moveTo>
                    <a:lnTo>
                      <a:pt x="1" y="83"/>
                    </a:lnTo>
                    <a:lnTo>
                      <a:pt x="249"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6007775" y="42135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8"/>
              <p:cNvSpPr/>
              <p:nvPr/>
            </p:nvSpPr>
            <p:spPr>
              <a:xfrm>
                <a:off x="6033950" y="4215575"/>
                <a:ext cx="6925" cy="2075"/>
              </a:xfrm>
              <a:custGeom>
                <a:avLst/>
                <a:gdLst/>
                <a:ahLst/>
                <a:cxnLst/>
                <a:rect l="l" t="t" r="r" b="b"/>
                <a:pathLst>
                  <a:path w="277" h="83" extrusionOk="0">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8"/>
              <p:cNvSpPr/>
              <p:nvPr/>
            </p:nvSpPr>
            <p:spPr>
              <a:xfrm>
                <a:off x="6060125" y="42148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8"/>
              <p:cNvSpPr/>
              <p:nvPr/>
            </p:nvSpPr>
            <p:spPr>
              <a:xfrm>
                <a:off x="6086300" y="4212125"/>
                <a:ext cx="6925" cy="3475"/>
              </a:xfrm>
              <a:custGeom>
                <a:avLst/>
                <a:gdLst/>
                <a:ahLst/>
                <a:cxnLst/>
                <a:rect l="l" t="t" r="r" b="b"/>
                <a:pathLst>
                  <a:path w="277" h="139" extrusionOk="0">
                    <a:moveTo>
                      <a:pt x="249" y="0"/>
                    </a:moveTo>
                    <a:lnTo>
                      <a:pt x="1" y="56"/>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6111800" y="4208000"/>
                <a:ext cx="6900" cy="3450"/>
              </a:xfrm>
              <a:custGeom>
                <a:avLst/>
                <a:gdLst/>
                <a:ahLst/>
                <a:cxnLst/>
                <a:rect l="l" t="t" r="r" b="b"/>
                <a:pathLst>
                  <a:path w="276" h="138" extrusionOk="0">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8"/>
              <p:cNvSpPr/>
              <p:nvPr/>
            </p:nvSpPr>
            <p:spPr>
              <a:xfrm>
                <a:off x="6136600" y="4201100"/>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8"/>
              <p:cNvSpPr/>
              <p:nvPr/>
            </p:nvSpPr>
            <p:spPr>
              <a:xfrm>
                <a:off x="6161400" y="41921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8"/>
              <p:cNvSpPr/>
              <p:nvPr/>
            </p:nvSpPr>
            <p:spPr>
              <a:xfrm>
                <a:off x="6185500" y="4181825"/>
                <a:ext cx="6225" cy="4825"/>
              </a:xfrm>
              <a:custGeom>
                <a:avLst/>
                <a:gdLst/>
                <a:ahLst/>
                <a:cxnLst/>
                <a:rect l="l" t="t" r="r" b="b"/>
                <a:pathLst>
                  <a:path w="249" h="193" extrusionOk="0">
                    <a:moveTo>
                      <a:pt x="221" y="0"/>
                    </a:moveTo>
                    <a:lnTo>
                      <a:pt x="1" y="110"/>
                    </a:lnTo>
                    <a:lnTo>
                      <a:pt x="28" y="193"/>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8"/>
              <p:cNvSpPr/>
              <p:nvPr/>
            </p:nvSpPr>
            <p:spPr>
              <a:xfrm>
                <a:off x="6208225" y="4169425"/>
                <a:ext cx="6225" cy="4825"/>
              </a:xfrm>
              <a:custGeom>
                <a:avLst/>
                <a:gdLst/>
                <a:ahLst/>
                <a:cxnLst/>
                <a:rect l="l" t="t" r="r" b="b"/>
                <a:pathLst>
                  <a:path w="249" h="193"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8"/>
              <p:cNvSpPr/>
              <p:nvPr/>
            </p:nvSpPr>
            <p:spPr>
              <a:xfrm>
                <a:off x="6229600" y="41549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8"/>
              <p:cNvSpPr/>
              <p:nvPr/>
            </p:nvSpPr>
            <p:spPr>
              <a:xfrm>
                <a:off x="6249575" y="41384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8"/>
              <p:cNvSpPr/>
              <p:nvPr/>
            </p:nvSpPr>
            <p:spPr>
              <a:xfrm>
                <a:off x="6267475" y="4119825"/>
                <a:ext cx="5525" cy="6225"/>
              </a:xfrm>
              <a:custGeom>
                <a:avLst/>
                <a:gdLst/>
                <a:ahLst/>
                <a:cxnLst/>
                <a:rect l="l" t="t" r="r" b="b"/>
                <a:pathLst>
                  <a:path w="221"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8"/>
              <p:cNvSpPr/>
              <p:nvPr/>
            </p:nvSpPr>
            <p:spPr>
              <a:xfrm>
                <a:off x="6283325" y="4099150"/>
                <a:ext cx="5525" cy="6925"/>
              </a:xfrm>
              <a:custGeom>
                <a:avLst/>
                <a:gdLst/>
                <a:ahLst/>
                <a:cxnLst/>
                <a:rect l="l" t="t" r="r" b="b"/>
                <a:pathLst>
                  <a:path w="221" h="277" extrusionOk="0">
                    <a:moveTo>
                      <a:pt x="166" y="1"/>
                    </a:moveTo>
                    <a:lnTo>
                      <a:pt x="0" y="221"/>
                    </a:lnTo>
                    <a:lnTo>
                      <a:pt x="55" y="276"/>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8"/>
              <p:cNvSpPr/>
              <p:nvPr/>
            </p:nvSpPr>
            <p:spPr>
              <a:xfrm>
                <a:off x="6297775" y="4078475"/>
                <a:ext cx="4850" cy="6225"/>
              </a:xfrm>
              <a:custGeom>
                <a:avLst/>
                <a:gdLst/>
                <a:ahLst/>
                <a:cxnLst/>
                <a:rect l="l" t="t" r="r" b="b"/>
                <a:pathLst>
                  <a:path w="194" h="249" extrusionOk="0">
                    <a:moveTo>
                      <a:pt x="139" y="1"/>
                    </a:moveTo>
                    <a:lnTo>
                      <a:pt x="1" y="194"/>
                    </a:lnTo>
                    <a:lnTo>
                      <a:pt x="56" y="249"/>
                    </a:lnTo>
                    <a:lnTo>
                      <a:pt x="194" y="28"/>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8"/>
              <p:cNvSpPr/>
              <p:nvPr/>
            </p:nvSpPr>
            <p:spPr>
              <a:xfrm>
                <a:off x="6310875" y="4056450"/>
                <a:ext cx="4850" cy="6225"/>
              </a:xfrm>
              <a:custGeom>
                <a:avLst/>
                <a:gdLst/>
                <a:ahLst/>
                <a:cxnLst/>
                <a:rect l="l" t="t" r="r" b="b"/>
                <a:pathLst>
                  <a:path w="194" h="249" extrusionOk="0">
                    <a:moveTo>
                      <a:pt x="111" y="0"/>
                    </a:moveTo>
                    <a:lnTo>
                      <a:pt x="0" y="221"/>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8"/>
              <p:cNvSpPr/>
              <p:nvPr/>
            </p:nvSpPr>
            <p:spPr>
              <a:xfrm>
                <a:off x="6323275" y="403440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8"/>
              <p:cNvSpPr/>
              <p:nvPr/>
            </p:nvSpPr>
            <p:spPr>
              <a:xfrm>
                <a:off x="6335675" y="4012350"/>
                <a:ext cx="4850" cy="6225"/>
              </a:xfrm>
              <a:custGeom>
                <a:avLst/>
                <a:gdLst/>
                <a:ahLst/>
                <a:cxnLst/>
                <a:rect l="l" t="t" r="r" b="b"/>
                <a:pathLst>
                  <a:path w="194" h="249" extrusionOk="0">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8"/>
              <p:cNvSpPr/>
              <p:nvPr/>
            </p:nvSpPr>
            <p:spPr>
              <a:xfrm>
                <a:off x="6349450" y="3990300"/>
                <a:ext cx="4850" cy="6225"/>
              </a:xfrm>
              <a:custGeom>
                <a:avLst/>
                <a:gdLst/>
                <a:ahLst/>
                <a:cxnLst/>
                <a:rect l="l" t="t" r="r" b="b"/>
                <a:pathLst>
                  <a:path w="194" h="249" extrusionOk="0">
                    <a:moveTo>
                      <a:pt x="138" y="1"/>
                    </a:moveTo>
                    <a:lnTo>
                      <a:pt x="1" y="221"/>
                    </a:lnTo>
                    <a:lnTo>
                      <a:pt x="56" y="249"/>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8"/>
              <p:cNvSpPr/>
              <p:nvPr/>
            </p:nvSpPr>
            <p:spPr>
              <a:xfrm>
                <a:off x="6364600" y="3970325"/>
                <a:ext cx="5550" cy="5550"/>
              </a:xfrm>
              <a:custGeom>
                <a:avLst/>
                <a:gdLst/>
                <a:ahLst/>
                <a:cxnLst/>
                <a:rect l="l" t="t" r="r" b="b"/>
                <a:pathLst>
                  <a:path w="222" h="222" extrusionOk="0">
                    <a:moveTo>
                      <a:pt x="166" y="1"/>
                    </a:moveTo>
                    <a:lnTo>
                      <a:pt x="1" y="194"/>
                    </a:lnTo>
                    <a:lnTo>
                      <a:pt x="56" y="221"/>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8"/>
              <p:cNvSpPr/>
              <p:nvPr/>
            </p:nvSpPr>
            <p:spPr>
              <a:xfrm>
                <a:off x="6383200" y="3952425"/>
                <a:ext cx="5550" cy="4850"/>
              </a:xfrm>
              <a:custGeom>
                <a:avLst/>
                <a:gdLst/>
                <a:ahLst/>
                <a:cxnLst/>
                <a:rect l="l" t="t" r="r" b="b"/>
                <a:pathLst>
                  <a:path w="222" h="194" extrusionOk="0">
                    <a:moveTo>
                      <a:pt x="194" y="0"/>
                    </a:moveTo>
                    <a:lnTo>
                      <a:pt x="1" y="166"/>
                    </a:lnTo>
                    <a:lnTo>
                      <a:pt x="28" y="193"/>
                    </a:lnTo>
                    <a:lnTo>
                      <a:pt x="221" y="28"/>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8"/>
              <p:cNvSpPr/>
              <p:nvPr/>
            </p:nvSpPr>
            <p:spPr>
              <a:xfrm>
                <a:off x="6404550" y="393795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8"/>
              <p:cNvSpPr/>
              <p:nvPr/>
            </p:nvSpPr>
            <p:spPr>
              <a:xfrm>
                <a:off x="6428675" y="3928325"/>
                <a:ext cx="6900" cy="3450"/>
              </a:xfrm>
              <a:custGeom>
                <a:avLst/>
                <a:gdLst/>
                <a:ahLst/>
                <a:cxnLst/>
                <a:rect l="l" t="t" r="r" b="b"/>
                <a:pathLst>
                  <a:path w="276" h="138" extrusionOk="0">
                    <a:moveTo>
                      <a:pt x="248" y="0"/>
                    </a:moveTo>
                    <a:lnTo>
                      <a:pt x="0" y="83"/>
                    </a:lnTo>
                    <a:lnTo>
                      <a:pt x="28" y="138"/>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8"/>
              <p:cNvSpPr/>
              <p:nvPr/>
            </p:nvSpPr>
            <p:spPr>
              <a:xfrm>
                <a:off x="6453475" y="39228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8"/>
              <p:cNvSpPr/>
              <p:nvPr/>
            </p:nvSpPr>
            <p:spPr>
              <a:xfrm>
                <a:off x="6478950" y="3920050"/>
                <a:ext cx="6925" cy="2100"/>
              </a:xfrm>
              <a:custGeom>
                <a:avLst/>
                <a:gdLst/>
                <a:ahLst/>
                <a:cxnLst/>
                <a:rect l="l" t="t" r="r" b="b"/>
                <a:pathLst>
                  <a:path w="277" h="84" extrusionOk="0">
                    <a:moveTo>
                      <a:pt x="56" y="0"/>
                    </a:moveTo>
                    <a:lnTo>
                      <a:pt x="1" y="56"/>
                    </a:lnTo>
                    <a:cubicBezTo>
                      <a:pt x="83" y="56"/>
                      <a:pt x="166" y="83"/>
                      <a:pt x="221" y="83"/>
                    </a:cubicBez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8"/>
              <p:cNvSpPr/>
              <p:nvPr/>
            </p:nvSpPr>
            <p:spPr>
              <a:xfrm>
                <a:off x="6504450" y="3921425"/>
                <a:ext cx="1400" cy="2100"/>
              </a:xfrm>
              <a:custGeom>
                <a:avLst/>
                <a:gdLst/>
                <a:ahLst/>
                <a:cxnLst/>
                <a:rect l="l" t="t" r="r" b="b"/>
                <a:pathLst>
                  <a:path w="56" h="84" extrusionOk="0">
                    <a:moveTo>
                      <a:pt x="28" y="1"/>
                    </a:moveTo>
                    <a:lnTo>
                      <a:pt x="0" y="56"/>
                    </a:lnTo>
                    <a:lnTo>
                      <a:pt x="55" y="83"/>
                    </a:lnTo>
                    <a:cubicBezTo>
                      <a:pt x="55" y="56"/>
                      <a:pt x="55" y="28"/>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8"/>
              <p:cNvSpPr/>
              <p:nvPr/>
            </p:nvSpPr>
            <p:spPr>
              <a:xfrm>
                <a:off x="5839000" y="4139100"/>
                <a:ext cx="2100" cy="3475"/>
              </a:xfrm>
              <a:custGeom>
                <a:avLst/>
                <a:gdLst/>
                <a:ahLst/>
                <a:cxnLst/>
                <a:rect l="l" t="t" r="r" b="b"/>
                <a:pathLst>
                  <a:path w="84" h="139" extrusionOk="0">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8"/>
              <p:cNvSpPr/>
              <p:nvPr/>
            </p:nvSpPr>
            <p:spPr>
              <a:xfrm>
                <a:off x="5859675" y="4146000"/>
                <a:ext cx="6925" cy="4850"/>
              </a:xfrm>
              <a:custGeom>
                <a:avLst/>
                <a:gdLst/>
                <a:ahLst/>
                <a:cxnLst/>
                <a:rect l="l" t="t" r="r" b="b"/>
                <a:pathLst>
                  <a:path w="277" h="194"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8"/>
              <p:cNvSpPr/>
              <p:nvPr/>
            </p:nvSpPr>
            <p:spPr>
              <a:xfrm>
                <a:off x="5884475" y="415425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8"/>
              <p:cNvSpPr/>
              <p:nvPr/>
            </p:nvSpPr>
            <p:spPr>
              <a:xfrm>
                <a:off x="5909275" y="4161825"/>
                <a:ext cx="6900" cy="4175"/>
              </a:xfrm>
              <a:custGeom>
                <a:avLst/>
                <a:gdLst/>
                <a:ahLst/>
                <a:cxnLst/>
                <a:rect l="l" t="t" r="r" b="b"/>
                <a:pathLst>
                  <a:path w="276" h="167" extrusionOk="0">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8"/>
              <p:cNvSpPr/>
              <p:nvPr/>
            </p:nvSpPr>
            <p:spPr>
              <a:xfrm>
                <a:off x="5934750" y="416802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8"/>
              <p:cNvSpPr/>
              <p:nvPr/>
            </p:nvSpPr>
            <p:spPr>
              <a:xfrm>
                <a:off x="5960925" y="4174225"/>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8"/>
              <p:cNvSpPr/>
              <p:nvPr/>
            </p:nvSpPr>
            <p:spPr>
              <a:xfrm>
                <a:off x="5986425" y="4178375"/>
                <a:ext cx="6900" cy="3475"/>
              </a:xfrm>
              <a:custGeom>
                <a:avLst/>
                <a:gdLst/>
                <a:ahLst/>
                <a:cxnLst/>
                <a:rect l="l" t="t" r="r" b="b"/>
                <a:pathLst>
                  <a:path w="276" h="139" extrusionOk="0">
                    <a:moveTo>
                      <a:pt x="28" y="0"/>
                    </a:moveTo>
                    <a:lnTo>
                      <a:pt x="0" y="110"/>
                    </a:lnTo>
                    <a:lnTo>
                      <a:pt x="276"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8"/>
              <p:cNvSpPr/>
              <p:nvPr/>
            </p:nvSpPr>
            <p:spPr>
              <a:xfrm>
                <a:off x="6012600" y="4181825"/>
                <a:ext cx="6925" cy="2775"/>
              </a:xfrm>
              <a:custGeom>
                <a:avLst/>
                <a:gdLst/>
                <a:ahLst/>
                <a:cxnLst/>
                <a:rect l="l" t="t" r="r" b="b"/>
                <a:pathLst>
                  <a:path w="277" h="111" extrusionOk="0">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8"/>
              <p:cNvSpPr/>
              <p:nvPr/>
            </p:nvSpPr>
            <p:spPr>
              <a:xfrm>
                <a:off x="6038775" y="4183200"/>
                <a:ext cx="6925" cy="2775"/>
              </a:xfrm>
              <a:custGeom>
                <a:avLst/>
                <a:gdLst/>
                <a:ahLst/>
                <a:cxnLst/>
                <a:rect l="l" t="t" r="r" b="b"/>
                <a:pathLst>
                  <a:path w="277" h="111" extrusionOk="0">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8"/>
              <p:cNvSpPr/>
              <p:nvPr/>
            </p:nvSpPr>
            <p:spPr>
              <a:xfrm>
                <a:off x="6064950" y="4182500"/>
                <a:ext cx="6925" cy="2775"/>
              </a:xfrm>
              <a:custGeom>
                <a:avLst/>
                <a:gdLst/>
                <a:ahLst/>
                <a:cxnLst/>
                <a:rect l="l" t="t" r="r" b="b"/>
                <a:pathLst>
                  <a:path w="277" h="111" extrusionOk="0">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8"/>
              <p:cNvSpPr/>
              <p:nvPr/>
            </p:nvSpPr>
            <p:spPr>
              <a:xfrm>
                <a:off x="6091125" y="4179750"/>
                <a:ext cx="6925" cy="3475"/>
              </a:xfrm>
              <a:custGeom>
                <a:avLst/>
                <a:gdLst/>
                <a:ahLst/>
                <a:cxnLst/>
                <a:rect l="l" t="t" r="r" b="b"/>
                <a:pathLst>
                  <a:path w="277" h="139" extrusionOk="0">
                    <a:moveTo>
                      <a:pt x="249" y="0"/>
                    </a:moveTo>
                    <a:lnTo>
                      <a:pt x="1" y="55"/>
                    </a:lnTo>
                    <a:lnTo>
                      <a:pt x="1" y="138"/>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6116625" y="4174925"/>
                <a:ext cx="6900" cy="4150"/>
              </a:xfrm>
              <a:custGeom>
                <a:avLst/>
                <a:gdLst/>
                <a:ahLst/>
                <a:cxnLst/>
                <a:rect l="l" t="t" r="r" b="b"/>
                <a:pathLst>
                  <a:path w="276" h="166" extrusionOk="0">
                    <a:moveTo>
                      <a:pt x="276" y="0"/>
                    </a:moveTo>
                    <a:lnTo>
                      <a:pt x="0" y="56"/>
                    </a:lnTo>
                    <a:lnTo>
                      <a:pt x="28" y="166"/>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8"/>
              <p:cNvSpPr/>
              <p:nvPr/>
            </p:nvSpPr>
            <p:spPr>
              <a:xfrm>
                <a:off x="6142100" y="4168025"/>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8"/>
              <p:cNvSpPr/>
              <p:nvPr/>
            </p:nvSpPr>
            <p:spPr>
              <a:xfrm>
                <a:off x="6166225" y="4159075"/>
                <a:ext cx="6900" cy="4175"/>
              </a:xfrm>
              <a:custGeom>
                <a:avLst/>
                <a:gdLst/>
                <a:ahLst/>
                <a:cxnLst/>
                <a:rect l="l" t="t" r="r" b="b"/>
                <a:pathLst>
                  <a:path w="276" h="167" extrusionOk="0">
                    <a:moveTo>
                      <a:pt x="248" y="1"/>
                    </a:moveTo>
                    <a:lnTo>
                      <a:pt x="0" y="111"/>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8"/>
              <p:cNvSpPr/>
              <p:nvPr/>
            </p:nvSpPr>
            <p:spPr>
              <a:xfrm>
                <a:off x="6190325" y="4148050"/>
                <a:ext cx="6225" cy="4850"/>
              </a:xfrm>
              <a:custGeom>
                <a:avLst/>
                <a:gdLst/>
                <a:ahLst/>
                <a:cxnLst/>
                <a:rect l="l" t="t" r="r" b="b"/>
                <a:pathLst>
                  <a:path w="249" h="194" extrusionOk="0">
                    <a:moveTo>
                      <a:pt x="221" y="1"/>
                    </a:moveTo>
                    <a:lnTo>
                      <a:pt x="0" y="111"/>
                    </a:lnTo>
                    <a:lnTo>
                      <a:pt x="28" y="194"/>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8"/>
              <p:cNvSpPr/>
              <p:nvPr/>
            </p:nvSpPr>
            <p:spPr>
              <a:xfrm>
                <a:off x="6213050" y="4135650"/>
                <a:ext cx="6225" cy="4850"/>
              </a:xfrm>
              <a:custGeom>
                <a:avLst/>
                <a:gdLst/>
                <a:ahLst/>
                <a:cxnLst/>
                <a:rect l="l" t="t" r="r" b="b"/>
                <a:pathLst>
                  <a:path w="249" h="194" extrusionOk="0">
                    <a:moveTo>
                      <a:pt x="221" y="1"/>
                    </a:moveTo>
                    <a:lnTo>
                      <a:pt x="1" y="111"/>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8"/>
              <p:cNvSpPr/>
              <p:nvPr/>
            </p:nvSpPr>
            <p:spPr>
              <a:xfrm>
                <a:off x="6234400" y="4120500"/>
                <a:ext cx="6225" cy="4850"/>
              </a:xfrm>
              <a:custGeom>
                <a:avLst/>
                <a:gdLst/>
                <a:ahLst/>
                <a:cxnLst/>
                <a:rect l="l" t="t" r="r" b="b"/>
                <a:pathLst>
                  <a:path w="249" h="194" extrusionOk="0">
                    <a:moveTo>
                      <a:pt x="194" y="1"/>
                    </a:moveTo>
                    <a:lnTo>
                      <a:pt x="1" y="138"/>
                    </a:lnTo>
                    <a:lnTo>
                      <a:pt x="29" y="194"/>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8"/>
              <p:cNvSpPr/>
              <p:nvPr/>
            </p:nvSpPr>
            <p:spPr>
              <a:xfrm>
                <a:off x="6254400" y="4103275"/>
                <a:ext cx="5525" cy="6225"/>
              </a:xfrm>
              <a:custGeom>
                <a:avLst/>
                <a:gdLst/>
                <a:ahLst/>
                <a:cxnLst/>
                <a:rect l="l" t="t" r="r" b="b"/>
                <a:pathLst>
                  <a:path w="221" h="249" extrusionOk="0">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8"/>
              <p:cNvSpPr/>
              <p:nvPr/>
            </p:nvSpPr>
            <p:spPr>
              <a:xfrm>
                <a:off x="6271600" y="4084675"/>
                <a:ext cx="5550" cy="6225"/>
              </a:xfrm>
              <a:custGeom>
                <a:avLst/>
                <a:gdLst/>
                <a:ahLst/>
                <a:cxnLst/>
                <a:rect l="l" t="t" r="r" b="b"/>
                <a:pathLst>
                  <a:path w="222" h="249" extrusionOk="0">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8"/>
              <p:cNvSpPr/>
              <p:nvPr/>
            </p:nvSpPr>
            <p:spPr>
              <a:xfrm>
                <a:off x="6287450" y="4064025"/>
                <a:ext cx="4850" cy="6225"/>
              </a:xfrm>
              <a:custGeom>
                <a:avLst/>
                <a:gdLst/>
                <a:ahLst/>
                <a:cxnLst/>
                <a:rect l="l" t="t" r="r" b="b"/>
                <a:pathLst>
                  <a:path w="194" h="249" extrusionOk="0">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8"/>
              <p:cNvSpPr/>
              <p:nvPr/>
            </p:nvSpPr>
            <p:spPr>
              <a:xfrm>
                <a:off x="6301225" y="4042675"/>
                <a:ext cx="4850" cy="6225"/>
              </a:xfrm>
              <a:custGeom>
                <a:avLst/>
                <a:gdLst/>
                <a:ahLst/>
                <a:cxnLst/>
                <a:rect l="l" t="t" r="r" b="b"/>
                <a:pathLst>
                  <a:path w="194" h="249" extrusionOk="0">
                    <a:moveTo>
                      <a:pt x="111" y="0"/>
                    </a:moveTo>
                    <a:lnTo>
                      <a:pt x="1" y="193"/>
                    </a:lnTo>
                    <a:lnTo>
                      <a:pt x="56" y="248"/>
                    </a:lnTo>
                    <a:lnTo>
                      <a:pt x="194"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8"/>
              <p:cNvSpPr/>
              <p:nvPr/>
            </p:nvSpPr>
            <p:spPr>
              <a:xfrm>
                <a:off x="6313625" y="4019925"/>
                <a:ext cx="4150" cy="6925"/>
              </a:xfrm>
              <a:custGeom>
                <a:avLst/>
                <a:gdLst/>
                <a:ahLst/>
                <a:cxnLst/>
                <a:rect l="l" t="t" r="r" b="b"/>
                <a:pathLst>
                  <a:path w="166" h="277" extrusionOk="0">
                    <a:moveTo>
                      <a:pt x="111" y="1"/>
                    </a:moveTo>
                    <a:lnTo>
                      <a:pt x="1" y="221"/>
                    </a:lnTo>
                    <a:lnTo>
                      <a:pt x="56" y="276"/>
                    </a:lnTo>
                    <a:lnTo>
                      <a:pt x="166"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8"/>
              <p:cNvSpPr/>
              <p:nvPr/>
            </p:nvSpPr>
            <p:spPr>
              <a:xfrm>
                <a:off x="6325350" y="3997900"/>
                <a:ext cx="4825" cy="6225"/>
              </a:xfrm>
              <a:custGeom>
                <a:avLst/>
                <a:gdLst/>
                <a:ahLst/>
                <a:cxnLst/>
                <a:rect l="l" t="t" r="r" b="b"/>
                <a:pathLst>
                  <a:path w="193" h="249" extrusionOk="0">
                    <a:moveTo>
                      <a:pt x="138" y="0"/>
                    </a:moveTo>
                    <a:lnTo>
                      <a:pt x="0" y="220"/>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8"/>
              <p:cNvSpPr/>
              <p:nvPr/>
            </p:nvSpPr>
            <p:spPr>
              <a:xfrm>
                <a:off x="6337750" y="3975150"/>
                <a:ext cx="4825" cy="6225"/>
              </a:xfrm>
              <a:custGeom>
                <a:avLst/>
                <a:gdLst/>
                <a:ahLst/>
                <a:cxnLst/>
                <a:rect l="l" t="t" r="r" b="b"/>
                <a:pathLst>
                  <a:path w="193" h="249" extrusionOk="0">
                    <a:moveTo>
                      <a:pt x="110" y="1"/>
                    </a:moveTo>
                    <a:lnTo>
                      <a:pt x="0" y="221"/>
                    </a:lnTo>
                    <a:lnTo>
                      <a:pt x="55"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8"/>
              <p:cNvSpPr/>
              <p:nvPr/>
            </p:nvSpPr>
            <p:spPr>
              <a:xfrm>
                <a:off x="6350825" y="3953125"/>
                <a:ext cx="4850" cy="6225"/>
              </a:xfrm>
              <a:custGeom>
                <a:avLst/>
                <a:gdLst/>
                <a:ahLst/>
                <a:cxnLst/>
                <a:rect l="l" t="t" r="r" b="b"/>
                <a:pathLst>
                  <a:path w="194" h="249" extrusionOk="0">
                    <a:moveTo>
                      <a:pt x="138" y="0"/>
                    </a:moveTo>
                    <a:lnTo>
                      <a:pt x="1" y="220"/>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8"/>
              <p:cNvSpPr/>
              <p:nvPr/>
            </p:nvSpPr>
            <p:spPr>
              <a:xfrm>
                <a:off x="6365975" y="3932450"/>
                <a:ext cx="5550" cy="6225"/>
              </a:xfrm>
              <a:custGeom>
                <a:avLst/>
                <a:gdLst/>
                <a:ahLst/>
                <a:cxnLst/>
                <a:rect l="l" t="t" r="r" b="b"/>
                <a:pathLst>
                  <a:path w="222" h="249" extrusionOk="0">
                    <a:moveTo>
                      <a:pt x="166" y="0"/>
                    </a:moveTo>
                    <a:lnTo>
                      <a:pt x="1" y="193"/>
                    </a:lnTo>
                    <a:lnTo>
                      <a:pt x="56"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8"/>
              <p:cNvSpPr/>
              <p:nvPr/>
            </p:nvSpPr>
            <p:spPr>
              <a:xfrm>
                <a:off x="6383900" y="3914525"/>
                <a:ext cx="6225" cy="5550"/>
              </a:xfrm>
              <a:custGeom>
                <a:avLst/>
                <a:gdLst/>
                <a:ahLst/>
                <a:cxnLst/>
                <a:rect l="l" t="t" r="r" b="b"/>
                <a:pathLst>
                  <a:path w="249" h="222" extrusionOk="0">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8"/>
              <p:cNvSpPr/>
              <p:nvPr/>
            </p:nvSpPr>
            <p:spPr>
              <a:xfrm>
                <a:off x="6405925" y="3900075"/>
                <a:ext cx="6225" cy="4850"/>
              </a:xfrm>
              <a:custGeom>
                <a:avLst/>
                <a:gdLst/>
                <a:ahLst/>
                <a:cxnLst/>
                <a:rect l="l" t="t" r="r" b="b"/>
                <a:pathLst>
                  <a:path w="249" h="194" extrusionOk="0">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8"/>
              <p:cNvSpPr/>
              <p:nvPr/>
            </p:nvSpPr>
            <p:spPr>
              <a:xfrm>
                <a:off x="6430050" y="3891125"/>
                <a:ext cx="6225" cy="3450"/>
              </a:xfrm>
              <a:custGeom>
                <a:avLst/>
                <a:gdLst/>
                <a:ahLst/>
                <a:cxnLst/>
                <a:rect l="l" t="t" r="r" b="b"/>
                <a:pathLst>
                  <a:path w="249" h="138" extrusionOk="0">
                    <a:moveTo>
                      <a:pt x="248" y="0"/>
                    </a:moveTo>
                    <a:lnTo>
                      <a:pt x="0" y="55"/>
                    </a:lnTo>
                    <a:lnTo>
                      <a:pt x="0" y="138"/>
                    </a:lnTo>
                    <a:lnTo>
                      <a:pt x="248"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8"/>
              <p:cNvSpPr/>
              <p:nvPr/>
            </p:nvSpPr>
            <p:spPr>
              <a:xfrm>
                <a:off x="6454850" y="3885600"/>
                <a:ext cx="6900" cy="2775"/>
              </a:xfrm>
              <a:custGeom>
                <a:avLst/>
                <a:gdLst/>
                <a:ahLst/>
                <a:cxnLst/>
                <a:rect l="l" t="t" r="r" b="b"/>
                <a:pathLst>
                  <a:path w="276" h="111" extrusionOk="0">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8"/>
              <p:cNvSpPr/>
              <p:nvPr/>
            </p:nvSpPr>
            <p:spPr>
              <a:xfrm>
                <a:off x="6481025" y="3882850"/>
                <a:ext cx="6225" cy="2775"/>
              </a:xfrm>
              <a:custGeom>
                <a:avLst/>
                <a:gdLst/>
                <a:ahLst/>
                <a:cxnLst/>
                <a:rect l="l" t="t" r="r" b="b"/>
                <a:pathLst>
                  <a:path w="249" h="111" extrusionOk="0">
                    <a:moveTo>
                      <a:pt x="28" y="0"/>
                    </a:moveTo>
                    <a:lnTo>
                      <a:pt x="0" y="83"/>
                    </a:lnTo>
                    <a:cubicBezTo>
                      <a:pt x="55" y="83"/>
                      <a:pt x="138" y="83"/>
                      <a:pt x="221" y="111"/>
                    </a:cubicBezTo>
                    <a:lnTo>
                      <a:pt x="248" y="28"/>
                    </a:lnTo>
                    <a:cubicBezTo>
                      <a:pt x="193" y="28"/>
                      <a:pt x="111"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8"/>
              <p:cNvSpPr/>
              <p:nvPr/>
            </p:nvSpPr>
            <p:spPr>
              <a:xfrm>
                <a:off x="5839000" y="410605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8"/>
              <p:cNvSpPr/>
              <p:nvPr/>
            </p:nvSpPr>
            <p:spPr>
              <a:xfrm>
                <a:off x="5863800" y="4115000"/>
                <a:ext cx="6925" cy="4150"/>
              </a:xfrm>
              <a:custGeom>
                <a:avLst/>
                <a:gdLst/>
                <a:ahLst/>
                <a:cxnLst/>
                <a:rect l="l" t="t" r="r" b="b"/>
                <a:pathLst>
                  <a:path w="277" h="166" extrusionOk="0">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8"/>
              <p:cNvSpPr/>
              <p:nvPr/>
            </p:nvSpPr>
            <p:spPr>
              <a:xfrm>
                <a:off x="5889300" y="4122575"/>
                <a:ext cx="6900" cy="4150"/>
              </a:xfrm>
              <a:custGeom>
                <a:avLst/>
                <a:gdLst/>
                <a:ahLst/>
                <a:cxnLst/>
                <a:rect l="l" t="t" r="r" b="b"/>
                <a:pathLst>
                  <a:path w="276" h="166" extrusionOk="0">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8"/>
              <p:cNvSpPr/>
              <p:nvPr/>
            </p:nvSpPr>
            <p:spPr>
              <a:xfrm>
                <a:off x="5914100" y="4130150"/>
                <a:ext cx="7600" cy="4150"/>
              </a:xfrm>
              <a:custGeom>
                <a:avLst/>
                <a:gdLst/>
                <a:ahLst/>
                <a:cxnLst/>
                <a:rect l="l" t="t" r="r" b="b"/>
                <a:pathLst>
                  <a:path w="304" h="166" extrusionOk="0">
                    <a:moveTo>
                      <a:pt x="28" y="0"/>
                    </a:moveTo>
                    <a:lnTo>
                      <a:pt x="0" y="83"/>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8"/>
              <p:cNvSpPr/>
              <p:nvPr/>
            </p:nvSpPr>
            <p:spPr>
              <a:xfrm>
                <a:off x="5939575" y="4136350"/>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8"/>
              <p:cNvSpPr/>
              <p:nvPr/>
            </p:nvSpPr>
            <p:spPr>
              <a:xfrm>
                <a:off x="5965750" y="4142550"/>
                <a:ext cx="6925" cy="3475"/>
              </a:xfrm>
              <a:custGeom>
                <a:avLst/>
                <a:gdLst/>
                <a:ahLst/>
                <a:cxnLst/>
                <a:rect l="l" t="t" r="r" b="b"/>
                <a:pathLst>
                  <a:path w="277" h="139" extrusionOk="0">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8"/>
              <p:cNvSpPr/>
              <p:nvPr/>
            </p:nvSpPr>
            <p:spPr>
              <a:xfrm>
                <a:off x="5991250" y="41466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8"/>
              <p:cNvSpPr/>
              <p:nvPr/>
            </p:nvSpPr>
            <p:spPr>
              <a:xfrm>
                <a:off x="6017425" y="4150125"/>
                <a:ext cx="6900" cy="2775"/>
              </a:xfrm>
              <a:custGeom>
                <a:avLst/>
                <a:gdLst/>
                <a:ahLst/>
                <a:cxnLst/>
                <a:rect l="l" t="t" r="r" b="b"/>
                <a:pathLst>
                  <a:path w="276" h="111" extrusionOk="0">
                    <a:moveTo>
                      <a:pt x="28"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8"/>
              <p:cNvSpPr/>
              <p:nvPr/>
            </p:nvSpPr>
            <p:spPr>
              <a:xfrm>
                <a:off x="6043600" y="4151500"/>
                <a:ext cx="6900" cy="2100"/>
              </a:xfrm>
              <a:custGeom>
                <a:avLst/>
                <a:gdLst/>
                <a:ahLst/>
                <a:cxnLst/>
                <a:rect l="l" t="t" r="r" b="b"/>
                <a:pathLst>
                  <a:path w="276" h="84" extrusionOk="0">
                    <a:moveTo>
                      <a:pt x="28"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8"/>
              <p:cNvSpPr/>
              <p:nvPr/>
            </p:nvSpPr>
            <p:spPr>
              <a:xfrm>
                <a:off x="6070475" y="4150825"/>
                <a:ext cx="6225" cy="2775"/>
              </a:xfrm>
              <a:custGeom>
                <a:avLst/>
                <a:gdLst/>
                <a:ahLst/>
                <a:cxnLst/>
                <a:rect l="l" t="t" r="r" b="b"/>
                <a:pathLst>
                  <a:path w="249"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8"/>
              <p:cNvSpPr/>
              <p:nvPr/>
            </p:nvSpPr>
            <p:spPr>
              <a:xfrm>
                <a:off x="6095950" y="4147375"/>
                <a:ext cx="6925" cy="3475"/>
              </a:xfrm>
              <a:custGeom>
                <a:avLst/>
                <a:gdLst/>
                <a:ahLst/>
                <a:cxnLst/>
                <a:rect l="l" t="t" r="r" b="b"/>
                <a:pathLst>
                  <a:path w="277" h="139" extrusionOk="0">
                    <a:moveTo>
                      <a:pt x="276" y="0"/>
                    </a:moveTo>
                    <a:lnTo>
                      <a:pt x="1" y="55"/>
                    </a:lnTo>
                    <a:lnTo>
                      <a:pt x="28" y="138"/>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8"/>
              <p:cNvSpPr/>
              <p:nvPr/>
            </p:nvSpPr>
            <p:spPr>
              <a:xfrm>
                <a:off x="6121450" y="4142550"/>
                <a:ext cx="6900" cy="3475"/>
              </a:xfrm>
              <a:custGeom>
                <a:avLst/>
                <a:gdLst/>
                <a:ahLst/>
                <a:cxnLst/>
                <a:rect l="l" t="t" r="r" b="b"/>
                <a:pathLst>
                  <a:path w="276" h="139" extrusionOk="0">
                    <a:moveTo>
                      <a:pt x="276" y="0"/>
                    </a:moveTo>
                    <a:lnTo>
                      <a:pt x="0" y="56"/>
                    </a:lnTo>
                    <a:lnTo>
                      <a:pt x="28" y="138"/>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8"/>
              <p:cNvSpPr/>
              <p:nvPr/>
            </p:nvSpPr>
            <p:spPr>
              <a:xfrm>
                <a:off x="6146925" y="41349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8"/>
              <p:cNvSpPr/>
              <p:nvPr/>
            </p:nvSpPr>
            <p:spPr>
              <a:xfrm>
                <a:off x="6171025" y="4126025"/>
                <a:ext cx="6925" cy="4850"/>
              </a:xfrm>
              <a:custGeom>
                <a:avLst/>
                <a:gdLst/>
                <a:ahLst/>
                <a:cxnLst/>
                <a:rect l="l" t="t" r="r" b="b"/>
                <a:pathLst>
                  <a:path w="277" h="194" extrusionOk="0">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8"/>
              <p:cNvSpPr/>
              <p:nvPr/>
            </p:nvSpPr>
            <p:spPr>
              <a:xfrm>
                <a:off x="6194450" y="4114300"/>
                <a:ext cx="6925" cy="4850"/>
              </a:xfrm>
              <a:custGeom>
                <a:avLst/>
                <a:gdLst/>
                <a:ahLst/>
                <a:cxnLst/>
                <a:rect l="l" t="t" r="r" b="b"/>
                <a:pathLst>
                  <a:path w="277" h="194" extrusionOk="0">
                    <a:moveTo>
                      <a:pt x="221" y="1"/>
                    </a:moveTo>
                    <a:lnTo>
                      <a:pt x="1"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8"/>
              <p:cNvSpPr/>
              <p:nvPr/>
            </p:nvSpPr>
            <p:spPr>
              <a:xfrm>
                <a:off x="6217200" y="4101225"/>
                <a:ext cx="6900" cy="4850"/>
              </a:xfrm>
              <a:custGeom>
                <a:avLst/>
                <a:gdLst/>
                <a:ahLst/>
                <a:cxnLst/>
                <a:rect l="l" t="t" r="r" b="b"/>
                <a:pathLst>
                  <a:path w="276" h="194" extrusionOk="0">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8"/>
              <p:cNvSpPr/>
              <p:nvPr/>
            </p:nvSpPr>
            <p:spPr>
              <a:xfrm>
                <a:off x="6238550" y="4086050"/>
                <a:ext cx="6900" cy="5550"/>
              </a:xfrm>
              <a:custGeom>
                <a:avLst/>
                <a:gdLst/>
                <a:ahLst/>
                <a:cxnLst/>
                <a:rect l="l" t="t" r="r" b="b"/>
                <a:pathLst>
                  <a:path w="276" h="222" extrusionOk="0">
                    <a:moveTo>
                      <a:pt x="221" y="1"/>
                    </a:moveTo>
                    <a:lnTo>
                      <a:pt x="0" y="166"/>
                    </a:lnTo>
                    <a:lnTo>
                      <a:pt x="55"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8"/>
              <p:cNvSpPr/>
              <p:nvPr/>
            </p:nvSpPr>
            <p:spPr>
              <a:xfrm>
                <a:off x="6257825" y="4068850"/>
                <a:ext cx="6225" cy="5525"/>
              </a:xfrm>
              <a:custGeom>
                <a:avLst/>
                <a:gdLst/>
                <a:ahLst/>
                <a:cxnLst/>
                <a:rect l="l" t="t" r="r" b="b"/>
                <a:pathLst>
                  <a:path w="249" h="221" extrusionOk="0">
                    <a:moveTo>
                      <a:pt x="194" y="0"/>
                    </a:moveTo>
                    <a:lnTo>
                      <a:pt x="1" y="165"/>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8"/>
              <p:cNvSpPr/>
              <p:nvPr/>
            </p:nvSpPr>
            <p:spPr>
              <a:xfrm>
                <a:off x="6275750" y="4049550"/>
                <a:ext cx="5525" cy="6225"/>
              </a:xfrm>
              <a:custGeom>
                <a:avLst/>
                <a:gdLst/>
                <a:ahLst/>
                <a:cxnLst/>
                <a:rect l="l" t="t" r="r" b="b"/>
                <a:pathLst>
                  <a:path w="221" h="249" extrusionOk="0">
                    <a:moveTo>
                      <a:pt x="166" y="1"/>
                    </a:moveTo>
                    <a:lnTo>
                      <a:pt x="0" y="194"/>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8"/>
              <p:cNvSpPr/>
              <p:nvPr/>
            </p:nvSpPr>
            <p:spPr>
              <a:xfrm>
                <a:off x="6290900" y="4028200"/>
                <a:ext cx="4850" cy="6900"/>
              </a:xfrm>
              <a:custGeom>
                <a:avLst/>
                <a:gdLst/>
                <a:ahLst/>
                <a:cxnLst/>
                <a:rect l="l" t="t" r="r" b="b"/>
                <a:pathLst>
                  <a:path w="194" h="276" extrusionOk="0">
                    <a:moveTo>
                      <a:pt x="138" y="0"/>
                    </a:moveTo>
                    <a:lnTo>
                      <a:pt x="0" y="221"/>
                    </a:lnTo>
                    <a:lnTo>
                      <a:pt x="56" y="276"/>
                    </a:lnTo>
                    <a:lnTo>
                      <a:pt x="193"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8"/>
              <p:cNvSpPr/>
              <p:nvPr/>
            </p:nvSpPr>
            <p:spPr>
              <a:xfrm>
                <a:off x="6303975" y="4006150"/>
                <a:ext cx="4850" cy="6925"/>
              </a:xfrm>
              <a:custGeom>
                <a:avLst/>
                <a:gdLst/>
                <a:ahLst/>
                <a:cxnLst/>
                <a:rect l="l" t="t" r="r" b="b"/>
                <a:pathLst>
                  <a:path w="194" h="277" extrusionOk="0">
                    <a:moveTo>
                      <a:pt x="139" y="1"/>
                    </a:moveTo>
                    <a:lnTo>
                      <a:pt x="1" y="249"/>
                    </a:lnTo>
                    <a:lnTo>
                      <a:pt x="84" y="276"/>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8"/>
              <p:cNvSpPr/>
              <p:nvPr/>
            </p:nvSpPr>
            <p:spPr>
              <a:xfrm>
                <a:off x="6316375" y="398410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8"/>
              <p:cNvSpPr/>
              <p:nvPr/>
            </p:nvSpPr>
            <p:spPr>
              <a:xfrm>
                <a:off x="6328100" y="3960700"/>
                <a:ext cx="4150" cy="6900"/>
              </a:xfrm>
              <a:custGeom>
                <a:avLst/>
                <a:gdLst/>
                <a:ahLst/>
                <a:cxnLst/>
                <a:rect l="l" t="t" r="r" b="b"/>
                <a:pathLst>
                  <a:path w="166" h="276" extrusionOk="0">
                    <a:moveTo>
                      <a:pt x="111" y="0"/>
                    </a:moveTo>
                    <a:lnTo>
                      <a:pt x="0" y="248"/>
                    </a:lnTo>
                    <a:lnTo>
                      <a:pt x="55" y="276"/>
                    </a:lnTo>
                    <a:lnTo>
                      <a:pt x="166" y="55"/>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8"/>
              <p:cNvSpPr/>
              <p:nvPr/>
            </p:nvSpPr>
            <p:spPr>
              <a:xfrm>
                <a:off x="6339800" y="3937950"/>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8"/>
              <p:cNvSpPr/>
              <p:nvPr/>
            </p:nvSpPr>
            <p:spPr>
              <a:xfrm>
                <a:off x="6352200" y="3915925"/>
                <a:ext cx="4850" cy="6225"/>
              </a:xfrm>
              <a:custGeom>
                <a:avLst/>
                <a:gdLst/>
                <a:ahLst/>
                <a:cxnLst/>
                <a:rect l="l" t="t" r="r" b="b"/>
                <a:pathLst>
                  <a:path w="194" h="249" extrusionOk="0">
                    <a:moveTo>
                      <a:pt x="138" y="0"/>
                    </a:moveTo>
                    <a:lnTo>
                      <a:pt x="1" y="221"/>
                    </a:lnTo>
                    <a:lnTo>
                      <a:pt x="56" y="248"/>
                    </a:lnTo>
                    <a:lnTo>
                      <a:pt x="194"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8"/>
              <p:cNvSpPr/>
              <p:nvPr/>
            </p:nvSpPr>
            <p:spPr>
              <a:xfrm>
                <a:off x="6367350" y="3895250"/>
                <a:ext cx="5550" cy="5525"/>
              </a:xfrm>
              <a:custGeom>
                <a:avLst/>
                <a:gdLst/>
                <a:ahLst/>
                <a:cxnLst/>
                <a:rect l="l" t="t" r="r" b="b"/>
                <a:pathLst>
                  <a:path w="222" h="221" extrusionOk="0">
                    <a:moveTo>
                      <a:pt x="166" y="0"/>
                    </a:moveTo>
                    <a:lnTo>
                      <a:pt x="1" y="193"/>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8"/>
              <p:cNvSpPr/>
              <p:nvPr/>
            </p:nvSpPr>
            <p:spPr>
              <a:xfrm>
                <a:off x="6385275" y="3876650"/>
                <a:ext cx="6225" cy="5525"/>
              </a:xfrm>
              <a:custGeom>
                <a:avLst/>
                <a:gdLst/>
                <a:ahLst/>
                <a:cxnLst/>
                <a:rect l="l" t="t" r="r" b="b"/>
                <a:pathLst>
                  <a:path w="249" h="221"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8"/>
              <p:cNvSpPr/>
              <p:nvPr/>
            </p:nvSpPr>
            <p:spPr>
              <a:xfrm>
                <a:off x="6406625" y="3862875"/>
                <a:ext cx="6925" cy="4150"/>
              </a:xfrm>
              <a:custGeom>
                <a:avLst/>
                <a:gdLst/>
                <a:ahLst/>
                <a:cxnLst/>
                <a:rect l="l" t="t" r="r" b="b"/>
                <a:pathLst>
                  <a:path w="277" h="166" extrusionOk="0">
                    <a:moveTo>
                      <a:pt x="248" y="0"/>
                    </a:moveTo>
                    <a:lnTo>
                      <a:pt x="0" y="111"/>
                    </a:lnTo>
                    <a:lnTo>
                      <a:pt x="56" y="166"/>
                    </a:lnTo>
                    <a:lnTo>
                      <a:pt x="276" y="56"/>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8"/>
              <p:cNvSpPr/>
              <p:nvPr/>
            </p:nvSpPr>
            <p:spPr>
              <a:xfrm>
                <a:off x="6431425" y="3853225"/>
                <a:ext cx="6225" cy="3475"/>
              </a:xfrm>
              <a:custGeom>
                <a:avLst/>
                <a:gdLst/>
                <a:ahLst/>
                <a:cxnLst/>
                <a:rect l="l" t="t" r="r" b="b"/>
                <a:pathLst>
                  <a:path w="249" h="139" extrusionOk="0">
                    <a:moveTo>
                      <a:pt x="248" y="1"/>
                    </a:moveTo>
                    <a:lnTo>
                      <a:pt x="0" y="83"/>
                    </a:lnTo>
                    <a:lnTo>
                      <a:pt x="0" y="138"/>
                    </a:lnTo>
                    <a:lnTo>
                      <a:pt x="248"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8"/>
              <p:cNvSpPr/>
              <p:nvPr/>
            </p:nvSpPr>
            <p:spPr>
              <a:xfrm>
                <a:off x="6456225" y="3848400"/>
                <a:ext cx="6900" cy="2100"/>
              </a:xfrm>
              <a:custGeom>
                <a:avLst/>
                <a:gdLst/>
                <a:ahLst/>
                <a:cxnLst/>
                <a:rect l="l" t="t" r="r" b="b"/>
                <a:pathLst>
                  <a:path w="276" h="84" extrusionOk="0">
                    <a:moveTo>
                      <a:pt x="276" y="1"/>
                    </a:moveTo>
                    <a:lnTo>
                      <a:pt x="0" y="28"/>
                    </a:lnTo>
                    <a:lnTo>
                      <a:pt x="28" y="83"/>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8"/>
              <p:cNvSpPr/>
              <p:nvPr/>
            </p:nvSpPr>
            <p:spPr>
              <a:xfrm>
                <a:off x="5843825" y="4074350"/>
                <a:ext cx="6925" cy="4150"/>
              </a:xfrm>
              <a:custGeom>
                <a:avLst/>
                <a:gdLst/>
                <a:ahLst/>
                <a:cxnLst/>
                <a:rect l="l" t="t" r="r" b="b"/>
                <a:pathLst>
                  <a:path w="277" h="166" extrusionOk="0">
                    <a:moveTo>
                      <a:pt x="28" y="1"/>
                    </a:moveTo>
                    <a:lnTo>
                      <a:pt x="1" y="83"/>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8"/>
              <p:cNvSpPr/>
              <p:nvPr/>
            </p:nvSpPr>
            <p:spPr>
              <a:xfrm>
                <a:off x="5868625" y="4082625"/>
                <a:ext cx="7600" cy="4850"/>
              </a:xfrm>
              <a:custGeom>
                <a:avLst/>
                <a:gdLst/>
                <a:ahLst/>
                <a:cxnLst/>
                <a:rect l="l" t="t" r="r" b="b"/>
                <a:pathLst>
                  <a:path w="304" h="194" extrusionOk="0">
                    <a:moveTo>
                      <a:pt x="56" y="0"/>
                    </a:moveTo>
                    <a:lnTo>
                      <a:pt x="1" y="110"/>
                    </a:lnTo>
                    <a:lnTo>
                      <a:pt x="276" y="193"/>
                    </a:lnTo>
                    <a:lnTo>
                      <a:pt x="304" y="83"/>
                    </a:lnTo>
                    <a:lnTo>
                      <a:pt x="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8"/>
              <p:cNvSpPr/>
              <p:nvPr/>
            </p:nvSpPr>
            <p:spPr>
              <a:xfrm>
                <a:off x="5894125" y="4090875"/>
                <a:ext cx="6900" cy="4175"/>
              </a:xfrm>
              <a:custGeom>
                <a:avLst/>
                <a:gdLst/>
                <a:ahLst/>
                <a:cxnLst/>
                <a:rect l="l" t="t" r="r" b="b"/>
                <a:pathLst>
                  <a:path w="276" h="167" extrusionOk="0">
                    <a:moveTo>
                      <a:pt x="28" y="1"/>
                    </a:moveTo>
                    <a:lnTo>
                      <a:pt x="0" y="84"/>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8"/>
              <p:cNvSpPr/>
              <p:nvPr/>
            </p:nvSpPr>
            <p:spPr>
              <a:xfrm>
                <a:off x="5919600" y="4098450"/>
                <a:ext cx="6925" cy="3475"/>
              </a:xfrm>
              <a:custGeom>
                <a:avLst/>
                <a:gdLst/>
                <a:ahLst/>
                <a:cxnLst/>
                <a:rect l="l" t="t" r="r" b="b"/>
                <a:pathLst>
                  <a:path w="277" h="139" extrusionOk="0">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8"/>
              <p:cNvSpPr/>
              <p:nvPr/>
            </p:nvSpPr>
            <p:spPr>
              <a:xfrm>
                <a:off x="5944400" y="4104650"/>
                <a:ext cx="7600" cy="4175"/>
              </a:xfrm>
              <a:custGeom>
                <a:avLst/>
                <a:gdLst/>
                <a:ahLst/>
                <a:cxnLst/>
                <a:rect l="l" t="t" r="r" b="b"/>
                <a:pathLst>
                  <a:path w="304" h="167" extrusionOk="0">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8"/>
              <p:cNvSpPr/>
              <p:nvPr/>
            </p:nvSpPr>
            <p:spPr>
              <a:xfrm>
                <a:off x="5970575" y="41101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8"/>
              <p:cNvSpPr/>
              <p:nvPr/>
            </p:nvSpPr>
            <p:spPr>
              <a:xfrm>
                <a:off x="5996075" y="4115000"/>
                <a:ext cx="6900" cy="3475"/>
              </a:xfrm>
              <a:custGeom>
                <a:avLst/>
                <a:gdLst/>
                <a:ahLst/>
                <a:cxnLst/>
                <a:rect l="l" t="t" r="r" b="b"/>
                <a:pathLst>
                  <a:path w="276" h="139" extrusionOk="0">
                    <a:moveTo>
                      <a:pt x="28" y="0"/>
                    </a:moveTo>
                    <a:lnTo>
                      <a:pt x="0"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8"/>
              <p:cNvSpPr/>
              <p:nvPr/>
            </p:nvSpPr>
            <p:spPr>
              <a:xfrm>
                <a:off x="6022250" y="4117750"/>
                <a:ext cx="6900" cy="2775"/>
              </a:xfrm>
              <a:custGeom>
                <a:avLst/>
                <a:gdLst/>
                <a:ahLst/>
                <a:cxnLst/>
                <a:rect l="l" t="t" r="r" b="b"/>
                <a:pathLst>
                  <a:path w="276" h="111" extrusionOk="0">
                    <a:moveTo>
                      <a:pt x="28" y="0"/>
                    </a:moveTo>
                    <a:lnTo>
                      <a:pt x="0" y="111"/>
                    </a:lnTo>
                    <a:lnTo>
                      <a:pt x="276" y="111"/>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8"/>
              <p:cNvSpPr/>
              <p:nvPr/>
            </p:nvSpPr>
            <p:spPr>
              <a:xfrm>
                <a:off x="6049100" y="4119125"/>
                <a:ext cx="6225" cy="2775"/>
              </a:xfrm>
              <a:custGeom>
                <a:avLst/>
                <a:gdLst/>
                <a:ahLst/>
                <a:cxnLst/>
                <a:rect l="l" t="t" r="r" b="b"/>
                <a:pathLst>
                  <a:path w="249" h="111" extrusionOk="0">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8"/>
              <p:cNvSpPr/>
              <p:nvPr/>
            </p:nvSpPr>
            <p:spPr>
              <a:xfrm>
                <a:off x="6075275" y="4118450"/>
                <a:ext cx="6225" cy="2775"/>
              </a:xfrm>
              <a:custGeom>
                <a:avLst/>
                <a:gdLst/>
                <a:ahLst/>
                <a:cxnLst/>
                <a:rect l="l" t="t" r="r" b="b"/>
                <a:pathLst>
                  <a:path w="249" h="111" extrusionOk="0">
                    <a:moveTo>
                      <a:pt x="249" y="0"/>
                    </a:moveTo>
                    <a:lnTo>
                      <a:pt x="1" y="28"/>
                    </a:lnTo>
                    <a:lnTo>
                      <a:pt x="1" y="110"/>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6100775" y="4115000"/>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6126950" y="4110175"/>
                <a:ext cx="6925" cy="3475"/>
              </a:xfrm>
              <a:custGeom>
                <a:avLst/>
                <a:gdLst/>
                <a:ahLst/>
                <a:cxnLst/>
                <a:rect l="l" t="t" r="r" b="b"/>
                <a:pathLst>
                  <a:path w="277" h="139" extrusionOk="0">
                    <a:moveTo>
                      <a:pt x="248" y="0"/>
                    </a:moveTo>
                    <a:lnTo>
                      <a:pt x="1" y="56"/>
                    </a:lnTo>
                    <a:lnTo>
                      <a:pt x="1"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6151750" y="4102600"/>
                <a:ext cx="6900" cy="4150"/>
              </a:xfrm>
              <a:custGeom>
                <a:avLst/>
                <a:gdLst/>
                <a:ahLst/>
                <a:cxnLst/>
                <a:rect l="l" t="t" r="r" b="b"/>
                <a:pathLst>
                  <a:path w="276" h="166" extrusionOk="0">
                    <a:moveTo>
                      <a:pt x="248" y="0"/>
                    </a:moveTo>
                    <a:lnTo>
                      <a:pt x="0" y="83"/>
                    </a:lnTo>
                    <a:lnTo>
                      <a:pt x="28" y="166"/>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6175850" y="4092250"/>
                <a:ext cx="6925" cy="4850"/>
              </a:xfrm>
              <a:custGeom>
                <a:avLst/>
                <a:gdLst/>
                <a:ahLst/>
                <a:cxnLst/>
                <a:rect l="l" t="t" r="r" b="b"/>
                <a:pathLst>
                  <a:path w="277" h="194" extrusionOk="0">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6199275" y="4080550"/>
                <a:ext cx="6925" cy="5525"/>
              </a:xfrm>
              <a:custGeom>
                <a:avLst/>
                <a:gdLst/>
                <a:ahLst/>
                <a:cxnLst/>
                <a:rect l="l" t="t" r="r" b="b"/>
                <a:pathLst>
                  <a:path w="277" h="221"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8"/>
              <p:cNvSpPr/>
              <p:nvPr/>
            </p:nvSpPr>
            <p:spPr>
              <a:xfrm>
                <a:off x="6222000" y="4067475"/>
                <a:ext cx="6225" cy="5525"/>
              </a:xfrm>
              <a:custGeom>
                <a:avLst/>
                <a:gdLst/>
                <a:ahLst/>
                <a:cxnLst/>
                <a:rect l="l" t="t" r="r" b="b"/>
                <a:pathLst>
                  <a:path w="249" h="221" extrusionOk="0">
                    <a:moveTo>
                      <a:pt x="221" y="0"/>
                    </a:moveTo>
                    <a:lnTo>
                      <a:pt x="1" y="138"/>
                    </a:lnTo>
                    <a:lnTo>
                      <a:pt x="29" y="220"/>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8"/>
              <p:cNvSpPr/>
              <p:nvPr/>
            </p:nvSpPr>
            <p:spPr>
              <a:xfrm>
                <a:off x="6243375" y="4052300"/>
                <a:ext cx="6225" cy="5550"/>
              </a:xfrm>
              <a:custGeom>
                <a:avLst/>
                <a:gdLst/>
                <a:ahLst/>
                <a:cxnLst/>
                <a:rect l="l" t="t" r="r" b="b"/>
                <a:pathLst>
                  <a:path w="249" h="222" extrusionOk="0">
                    <a:moveTo>
                      <a:pt x="193" y="1"/>
                    </a:moveTo>
                    <a:lnTo>
                      <a:pt x="0" y="139"/>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6262650" y="4034400"/>
                <a:ext cx="5550" cy="5525"/>
              </a:xfrm>
              <a:custGeom>
                <a:avLst/>
                <a:gdLst/>
                <a:ahLst/>
                <a:cxnLst/>
                <a:rect l="l" t="t" r="r" b="b"/>
                <a:pathLst>
                  <a:path w="222" h="221" extrusionOk="0">
                    <a:moveTo>
                      <a:pt x="166" y="0"/>
                    </a:moveTo>
                    <a:lnTo>
                      <a:pt x="1" y="166"/>
                    </a:lnTo>
                    <a:lnTo>
                      <a:pt x="56" y="221"/>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6279175" y="4014425"/>
                <a:ext cx="5550" cy="6225"/>
              </a:xfrm>
              <a:custGeom>
                <a:avLst/>
                <a:gdLst/>
                <a:ahLst/>
                <a:cxnLst/>
                <a:rect l="l" t="t" r="r" b="b"/>
                <a:pathLst>
                  <a:path w="222" h="249" extrusionOk="0">
                    <a:moveTo>
                      <a:pt x="166" y="0"/>
                    </a:moveTo>
                    <a:lnTo>
                      <a:pt x="1" y="193"/>
                    </a:lnTo>
                    <a:lnTo>
                      <a:pt x="84"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6294350" y="3993075"/>
                <a:ext cx="4850" cy="6225"/>
              </a:xfrm>
              <a:custGeom>
                <a:avLst/>
                <a:gdLst/>
                <a:ahLst/>
                <a:cxnLst/>
                <a:rect l="l" t="t" r="r" b="b"/>
                <a:pathLst>
                  <a:path w="194" h="249" extrusionOk="0">
                    <a:moveTo>
                      <a:pt x="138" y="0"/>
                    </a:moveTo>
                    <a:lnTo>
                      <a:pt x="0" y="221"/>
                    </a:lnTo>
                    <a:lnTo>
                      <a:pt x="55"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8"/>
              <p:cNvSpPr/>
              <p:nvPr/>
            </p:nvSpPr>
            <p:spPr>
              <a:xfrm>
                <a:off x="6307425" y="3970325"/>
                <a:ext cx="4850" cy="6925"/>
              </a:xfrm>
              <a:custGeom>
                <a:avLst/>
                <a:gdLst/>
                <a:ahLst/>
                <a:cxnLst/>
                <a:rect l="l" t="t" r="r" b="b"/>
                <a:pathLst>
                  <a:path w="194" h="277" extrusionOk="0">
                    <a:moveTo>
                      <a:pt x="111" y="1"/>
                    </a:moveTo>
                    <a:lnTo>
                      <a:pt x="1" y="249"/>
                    </a:lnTo>
                    <a:lnTo>
                      <a:pt x="56" y="276"/>
                    </a:lnTo>
                    <a:lnTo>
                      <a:pt x="194" y="56"/>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8"/>
              <p:cNvSpPr/>
              <p:nvPr/>
            </p:nvSpPr>
            <p:spPr>
              <a:xfrm>
                <a:off x="6319150" y="394760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6330150" y="3924175"/>
                <a:ext cx="4175" cy="6925"/>
              </a:xfrm>
              <a:custGeom>
                <a:avLst/>
                <a:gdLst/>
                <a:ahLst/>
                <a:cxnLst/>
                <a:rect l="l" t="t" r="r" b="b"/>
                <a:pathLst>
                  <a:path w="167" h="277" extrusionOk="0">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6341875" y="3901450"/>
                <a:ext cx="4150" cy="6225"/>
              </a:xfrm>
              <a:custGeom>
                <a:avLst/>
                <a:gdLst/>
                <a:ahLst/>
                <a:cxnLst/>
                <a:rect l="l" t="t" r="r" b="b"/>
                <a:pathLst>
                  <a:path w="166" h="249" extrusionOk="0">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6354275" y="3878725"/>
                <a:ext cx="4850" cy="6225"/>
              </a:xfrm>
              <a:custGeom>
                <a:avLst/>
                <a:gdLst/>
                <a:ahLst/>
                <a:cxnLst/>
                <a:rect l="l" t="t" r="r" b="b"/>
                <a:pathLst>
                  <a:path w="194" h="249" extrusionOk="0">
                    <a:moveTo>
                      <a:pt x="111" y="0"/>
                    </a:moveTo>
                    <a:lnTo>
                      <a:pt x="0" y="221"/>
                    </a:lnTo>
                    <a:lnTo>
                      <a:pt x="55"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8"/>
              <p:cNvSpPr/>
              <p:nvPr/>
            </p:nvSpPr>
            <p:spPr>
              <a:xfrm>
                <a:off x="6368750" y="3857350"/>
                <a:ext cx="5525" cy="6225"/>
              </a:xfrm>
              <a:custGeom>
                <a:avLst/>
                <a:gdLst/>
                <a:ahLst/>
                <a:cxnLst/>
                <a:rect l="l" t="t" r="r" b="b"/>
                <a:pathLst>
                  <a:path w="221" h="249" extrusionOk="0">
                    <a:moveTo>
                      <a:pt x="165" y="1"/>
                    </a:moveTo>
                    <a:lnTo>
                      <a:pt x="0" y="194"/>
                    </a:lnTo>
                    <a:lnTo>
                      <a:pt x="55" y="249"/>
                    </a:lnTo>
                    <a:lnTo>
                      <a:pt x="220"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8"/>
              <p:cNvSpPr/>
              <p:nvPr/>
            </p:nvSpPr>
            <p:spPr>
              <a:xfrm>
                <a:off x="6386650" y="3838775"/>
                <a:ext cx="6225" cy="5525"/>
              </a:xfrm>
              <a:custGeom>
                <a:avLst/>
                <a:gdLst/>
                <a:ahLst/>
                <a:cxnLst/>
                <a:rect l="l" t="t" r="r" b="b"/>
                <a:pathLst>
                  <a:path w="249" h="221" extrusionOk="0">
                    <a:moveTo>
                      <a:pt x="193" y="0"/>
                    </a:moveTo>
                    <a:lnTo>
                      <a:pt x="0" y="165"/>
                    </a:lnTo>
                    <a:lnTo>
                      <a:pt x="28"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8"/>
              <p:cNvSpPr/>
              <p:nvPr/>
            </p:nvSpPr>
            <p:spPr>
              <a:xfrm>
                <a:off x="6408000" y="3824975"/>
                <a:ext cx="6925" cy="4175"/>
              </a:xfrm>
              <a:custGeom>
                <a:avLst/>
                <a:gdLst/>
                <a:ahLst/>
                <a:cxnLst/>
                <a:rect l="l" t="t" r="r" b="b"/>
                <a:pathLst>
                  <a:path w="277" h="167" extrusionOk="0">
                    <a:moveTo>
                      <a:pt x="249" y="1"/>
                    </a:moveTo>
                    <a:lnTo>
                      <a:pt x="1" y="111"/>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6432125" y="3816025"/>
                <a:ext cx="6900" cy="2775"/>
              </a:xfrm>
              <a:custGeom>
                <a:avLst/>
                <a:gdLst/>
                <a:ahLst/>
                <a:cxnLst/>
                <a:rect l="l" t="t" r="r" b="b"/>
                <a:pathLst>
                  <a:path w="276" h="111" extrusionOk="0">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5849350" y="404267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5874150" y="4050925"/>
                <a:ext cx="6900" cy="4850"/>
              </a:xfrm>
              <a:custGeom>
                <a:avLst/>
                <a:gdLst/>
                <a:ahLst/>
                <a:cxnLst/>
                <a:rect l="l" t="t" r="r" b="b"/>
                <a:pathLst>
                  <a:path w="276" h="194" extrusionOk="0">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5898950" y="4059200"/>
                <a:ext cx="6900" cy="4150"/>
              </a:xfrm>
              <a:custGeom>
                <a:avLst/>
                <a:gdLst/>
                <a:ahLst/>
                <a:cxnLst/>
                <a:rect l="l" t="t" r="r" b="b"/>
                <a:pathLst>
                  <a:path w="276" h="166" extrusionOk="0">
                    <a:moveTo>
                      <a:pt x="28" y="0"/>
                    </a:moveTo>
                    <a:lnTo>
                      <a:pt x="0" y="83"/>
                    </a:lnTo>
                    <a:lnTo>
                      <a:pt x="248"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5924425" y="4066075"/>
                <a:ext cx="6925" cy="4175"/>
              </a:xfrm>
              <a:custGeom>
                <a:avLst/>
                <a:gdLst/>
                <a:ahLst/>
                <a:cxnLst/>
                <a:rect l="l" t="t" r="r" b="b"/>
                <a:pathLst>
                  <a:path w="277" h="167" extrusionOk="0">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8"/>
              <p:cNvSpPr/>
              <p:nvPr/>
            </p:nvSpPr>
            <p:spPr>
              <a:xfrm>
                <a:off x="5949925" y="4072975"/>
                <a:ext cx="6900" cy="4150"/>
              </a:xfrm>
              <a:custGeom>
                <a:avLst/>
                <a:gdLst/>
                <a:ahLst/>
                <a:cxnLst/>
                <a:rect l="l" t="t" r="r" b="b"/>
                <a:pathLst>
                  <a:path w="276" h="166" extrusionOk="0">
                    <a:moveTo>
                      <a:pt x="0" y="0"/>
                    </a:moveTo>
                    <a:lnTo>
                      <a:pt x="0" y="83"/>
                    </a:lnTo>
                    <a:lnTo>
                      <a:pt x="248" y="166"/>
                    </a:lnTo>
                    <a:lnTo>
                      <a:pt x="276" y="5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8"/>
              <p:cNvSpPr/>
              <p:nvPr/>
            </p:nvSpPr>
            <p:spPr>
              <a:xfrm>
                <a:off x="5975400" y="4078475"/>
                <a:ext cx="6925" cy="3475"/>
              </a:xfrm>
              <a:custGeom>
                <a:avLst/>
                <a:gdLst/>
                <a:ahLst/>
                <a:cxnLst/>
                <a:rect l="l" t="t" r="r" b="b"/>
                <a:pathLst>
                  <a:path w="277" h="139" extrusionOk="0">
                    <a:moveTo>
                      <a:pt x="28" y="1"/>
                    </a:moveTo>
                    <a:lnTo>
                      <a:pt x="1" y="111"/>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6001575" y="40833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6027750" y="4086050"/>
                <a:ext cx="6225" cy="2800"/>
              </a:xfrm>
              <a:custGeom>
                <a:avLst/>
                <a:gdLst/>
                <a:ahLst/>
                <a:cxnLst/>
                <a:rect l="l" t="t" r="r" b="b"/>
                <a:pathLst>
                  <a:path w="249" h="112" extrusionOk="0">
                    <a:moveTo>
                      <a:pt x="1" y="1"/>
                    </a:moveTo>
                    <a:lnTo>
                      <a:pt x="1" y="84"/>
                    </a:lnTo>
                    <a:lnTo>
                      <a:pt x="249" y="111"/>
                    </a:lnTo>
                    <a:lnTo>
                      <a:pt x="249" y="29"/>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6053925" y="40874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8"/>
              <p:cNvSpPr/>
              <p:nvPr/>
            </p:nvSpPr>
            <p:spPr>
              <a:xfrm>
                <a:off x="6080100" y="4086050"/>
                <a:ext cx="6925" cy="2800"/>
              </a:xfrm>
              <a:custGeom>
                <a:avLst/>
                <a:gdLst/>
                <a:ahLst/>
                <a:cxnLst/>
                <a:rect l="l" t="t" r="r" b="b"/>
                <a:pathLst>
                  <a:path w="277" h="112" extrusionOk="0">
                    <a:moveTo>
                      <a:pt x="249" y="1"/>
                    </a:moveTo>
                    <a:lnTo>
                      <a:pt x="1" y="29"/>
                    </a:lnTo>
                    <a:lnTo>
                      <a:pt x="1" y="11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8"/>
              <p:cNvSpPr/>
              <p:nvPr/>
            </p:nvSpPr>
            <p:spPr>
              <a:xfrm>
                <a:off x="6106275" y="4082625"/>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6131775" y="407710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6156575" y="4069525"/>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6180675" y="4059200"/>
                <a:ext cx="6925" cy="4850"/>
              </a:xfrm>
              <a:custGeom>
                <a:avLst/>
                <a:gdLst/>
                <a:ahLst/>
                <a:cxnLst/>
                <a:rect l="l" t="t" r="r" b="b"/>
                <a:pathLst>
                  <a:path w="277" h="194" extrusionOk="0">
                    <a:moveTo>
                      <a:pt x="249" y="0"/>
                    </a:moveTo>
                    <a:lnTo>
                      <a:pt x="1" y="111"/>
                    </a:lnTo>
                    <a:lnTo>
                      <a:pt x="56"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8"/>
              <p:cNvSpPr/>
              <p:nvPr/>
            </p:nvSpPr>
            <p:spPr>
              <a:xfrm>
                <a:off x="6204100" y="4047475"/>
                <a:ext cx="6925" cy="4850"/>
              </a:xfrm>
              <a:custGeom>
                <a:avLst/>
                <a:gdLst/>
                <a:ahLst/>
                <a:cxnLst/>
                <a:rect l="l" t="t" r="r" b="b"/>
                <a:pathLst>
                  <a:path w="277" h="194" extrusionOk="0">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8"/>
              <p:cNvSpPr/>
              <p:nvPr/>
            </p:nvSpPr>
            <p:spPr>
              <a:xfrm>
                <a:off x="6226825" y="40337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6247500" y="4017875"/>
                <a:ext cx="6225" cy="5525"/>
              </a:xfrm>
              <a:custGeom>
                <a:avLst/>
                <a:gdLst/>
                <a:ahLst/>
                <a:cxnLst/>
                <a:rect l="l" t="t" r="r" b="b"/>
                <a:pathLst>
                  <a:path w="249" h="221" extrusionOk="0">
                    <a:moveTo>
                      <a:pt x="221" y="0"/>
                    </a:moveTo>
                    <a:lnTo>
                      <a:pt x="0" y="165"/>
                    </a:lnTo>
                    <a:lnTo>
                      <a:pt x="56" y="221"/>
                    </a:lnTo>
                    <a:lnTo>
                      <a:pt x="248"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6266775" y="399927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8"/>
              <p:cNvSpPr/>
              <p:nvPr/>
            </p:nvSpPr>
            <p:spPr>
              <a:xfrm>
                <a:off x="6283325" y="3979300"/>
                <a:ext cx="5525" cy="6225"/>
              </a:xfrm>
              <a:custGeom>
                <a:avLst/>
                <a:gdLst/>
                <a:ahLst/>
                <a:cxnLst/>
                <a:rect l="l" t="t" r="r" b="b"/>
                <a:pathLst>
                  <a:path w="221" h="249" extrusionOk="0">
                    <a:moveTo>
                      <a:pt x="166" y="0"/>
                    </a:moveTo>
                    <a:lnTo>
                      <a:pt x="0" y="193"/>
                    </a:lnTo>
                    <a:lnTo>
                      <a:pt x="55"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8"/>
              <p:cNvSpPr/>
              <p:nvPr/>
            </p:nvSpPr>
            <p:spPr>
              <a:xfrm>
                <a:off x="6297775" y="3957250"/>
                <a:ext cx="4850" cy="6225"/>
              </a:xfrm>
              <a:custGeom>
                <a:avLst/>
                <a:gdLst/>
                <a:ahLst/>
                <a:cxnLst/>
                <a:rect l="l" t="t" r="r" b="b"/>
                <a:pathLst>
                  <a:path w="194" h="249" extrusionOk="0">
                    <a:moveTo>
                      <a:pt x="139" y="0"/>
                    </a:moveTo>
                    <a:lnTo>
                      <a:pt x="1" y="221"/>
                    </a:lnTo>
                    <a:lnTo>
                      <a:pt x="84" y="248"/>
                    </a:lnTo>
                    <a:lnTo>
                      <a:pt x="194" y="28"/>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6310875" y="393452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6321900" y="3911100"/>
                <a:ext cx="4150" cy="6900"/>
              </a:xfrm>
              <a:custGeom>
                <a:avLst/>
                <a:gdLst/>
                <a:ahLst/>
                <a:cxnLst/>
                <a:rect l="l" t="t" r="r" b="b"/>
                <a:pathLst>
                  <a:path w="166" h="276" extrusionOk="0">
                    <a:moveTo>
                      <a:pt x="111" y="0"/>
                    </a:moveTo>
                    <a:lnTo>
                      <a:pt x="0" y="248"/>
                    </a:lnTo>
                    <a:lnTo>
                      <a:pt x="55"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8"/>
              <p:cNvSpPr/>
              <p:nvPr/>
            </p:nvSpPr>
            <p:spPr>
              <a:xfrm>
                <a:off x="6332925" y="3887675"/>
                <a:ext cx="4150" cy="6900"/>
              </a:xfrm>
              <a:custGeom>
                <a:avLst/>
                <a:gdLst/>
                <a:ahLst/>
                <a:cxnLst/>
                <a:rect l="l" t="t" r="r" b="b"/>
                <a:pathLst>
                  <a:path w="166" h="276" extrusionOk="0">
                    <a:moveTo>
                      <a:pt x="110" y="0"/>
                    </a:moveTo>
                    <a:lnTo>
                      <a:pt x="0" y="248"/>
                    </a:lnTo>
                    <a:lnTo>
                      <a:pt x="55" y="276"/>
                    </a:lnTo>
                    <a:lnTo>
                      <a:pt x="166"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6343950" y="3864250"/>
                <a:ext cx="4150" cy="6225"/>
              </a:xfrm>
              <a:custGeom>
                <a:avLst/>
                <a:gdLst/>
                <a:ahLst/>
                <a:cxnLst/>
                <a:rect l="l" t="t" r="r" b="b"/>
                <a:pathLst>
                  <a:path w="166" h="249" extrusionOk="0">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6355650" y="3841525"/>
                <a:ext cx="4850" cy="6225"/>
              </a:xfrm>
              <a:custGeom>
                <a:avLst/>
                <a:gdLst/>
                <a:ahLst/>
                <a:cxnLst/>
                <a:rect l="l" t="t" r="r" b="b"/>
                <a:pathLst>
                  <a:path w="194" h="249" extrusionOk="0">
                    <a:moveTo>
                      <a:pt x="138" y="0"/>
                    </a:moveTo>
                    <a:lnTo>
                      <a:pt x="0" y="221"/>
                    </a:lnTo>
                    <a:lnTo>
                      <a:pt x="56" y="248"/>
                    </a:lnTo>
                    <a:lnTo>
                      <a:pt x="193"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8"/>
              <p:cNvSpPr/>
              <p:nvPr/>
            </p:nvSpPr>
            <p:spPr>
              <a:xfrm>
                <a:off x="6370125" y="3819475"/>
                <a:ext cx="5525" cy="6225"/>
              </a:xfrm>
              <a:custGeom>
                <a:avLst/>
                <a:gdLst/>
                <a:ahLst/>
                <a:cxnLst/>
                <a:rect l="l" t="t" r="r" b="b"/>
                <a:pathLst>
                  <a:path w="221" h="249" extrusionOk="0">
                    <a:moveTo>
                      <a:pt x="165" y="1"/>
                    </a:moveTo>
                    <a:lnTo>
                      <a:pt x="0" y="221"/>
                    </a:lnTo>
                    <a:lnTo>
                      <a:pt x="55" y="248"/>
                    </a:lnTo>
                    <a:lnTo>
                      <a:pt x="221" y="56"/>
                    </a:lnTo>
                    <a:lnTo>
                      <a:pt x="16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8"/>
              <p:cNvSpPr/>
              <p:nvPr/>
            </p:nvSpPr>
            <p:spPr>
              <a:xfrm>
                <a:off x="6388025" y="3800875"/>
                <a:ext cx="5525" cy="5525"/>
              </a:xfrm>
              <a:custGeom>
                <a:avLst/>
                <a:gdLst/>
                <a:ahLst/>
                <a:cxnLst/>
                <a:rect l="l" t="t" r="r" b="b"/>
                <a:pathLst>
                  <a:path w="221" h="221" extrusionOk="0">
                    <a:moveTo>
                      <a:pt x="193" y="1"/>
                    </a:moveTo>
                    <a:lnTo>
                      <a:pt x="1" y="193"/>
                    </a:lnTo>
                    <a:lnTo>
                      <a:pt x="28" y="221"/>
                    </a:lnTo>
                    <a:lnTo>
                      <a:pt x="221"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8"/>
              <p:cNvSpPr/>
              <p:nvPr/>
            </p:nvSpPr>
            <p:spPr>
              <a:xfrm>
                <a:off x="6409375" y="3787100"/>
                <a:ext cx="6225" cy="4150"/>
              </a:xfrm>
              <a:custGeom>
                <a:avLst/>
                <a:gdLst/>
                <a:ahLst/>
                <a:cxnLst/>
                <a:rect l="l" t="t" r="r" b="b"/>
                <a:pathLst>
                  <a:path w="249" h="166" extrusionOk="0">
                    <a:moveTo>
                      <a:pt x="221" y="0"/>
                    </a:moveTo>
                    <a:lnTo>
                      <a:pt x="1" y="111"/>
                    </a:lnTo>
                    <a:lnTo>
                      <a:pt x="28" y="166"/>
                    </a:lnTo>
                    <a:lnTo>
                      <a:pt x="249"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6433500" y="3779525"/>
                <a:ext cx="4150" cy="2100"/>
              </a:xfrm>
              <a:custGeom>
                <a:avLst/>
                <a:gdLst/>
                <a:ahLst/>
                <a:cxnLst/>
                <a:rect l="l" t="t" r="r" b="b"/>
                <a:pathLst>
                  <a:path w="166" h="84" extrusionOk="0">
                    <a:moveTo>
                      <a:pt x="110" y="0"/>
                    </a:moveTo>
                    <a:lnTo>
                      <a:pt x="0" y="28"/>
                    </a:lnTo>
                    <a:lnTo>
                      <a:pt x="28" y="83"/>
                    </a:lnTo>
                    <a:lnTo>
                      <a:pt x="165" y="55"/>
                    </a:ln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5854175" y="4010975"/>
                <a:ext cx="6900" cy="4850"/>
              </a:xfrm>
              <a:custGeom>
                <a:avLst/>
                <a:gdLst/>
                <a:ahLst/>
                <a:cxnLst/>
                <a:rect l="l" t="t" r="r" b="b"/>
                <a:pathLst>
                  <a:path w="276" h="194" extrusionOk="0">
                    <a:moveTo>
                      <a:pt x="28" y="1"/>
                    </a:moveTo>
                    <a:lnTo>
                      <a:pt x="0" y="111"/>
                    </a:lnTo>
                    <a:lnTo>
                      <a:pt x="248" y="193"/>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8"/>
              <p:cNvSpPr/>
              <p:nvPr/>
            </p:nvSpPr>
            <p:spPr>
              <a:xfrm>
                <a:off x="5878950" y="4019250"/>
                <a:ext cx="6925" cy="4850"/>
              </a:xfrm>
              <a:custGeom>
                <a:avLst/>
                <a:gdLst/>
                <a:ahLst/>
                <a:cxnLst/>
                <a:rect l="l" t="t" r="r" b="b"/>
                <a:pathLst>
                  <a:path w="277" h="194" extrusionOk="0">
                    <a:moveTo>
                      <a:pt x="29" y="0"/>
                    </a:moveTo>
                    <a:lnTo>
                      <a:pt x="1" y="110"/>
                    </a:lnTo>
                    <a:lnTo>
                      <a:pt x="249" y="193"/>
                    </a:lnTo>
                    <a:lnTo>
                      <a:pt x="277" y="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8"/>
              <p:cNvSpPr/>
              <p:nvPr/>
            </p:nvSpPr>
            <p:spPr>
              <a:xfrm>
                <a:off x="5903750" y="4027500"/>
                <a:ext cx="6925" cy="4175"/>
              </a:xfrm>
              <a:custGeom>
                <a:avLst/>
                <a:gdLst/>
                <a:ahLst/>
                <a:cxnLst/>
                <a:rect l="l" t="t" r="r" b="b"/>
                <a:pathLst>
                  <a:path w="277" h="167" extrusionOk="0">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8"/>
              <p:cNvSpPr/>
              <p:nvPr/>
            </p:nvSpPr>
            <p:spPr>
              <a:xfrm>
                <a:off x="5929250" y="40344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8"/>
              <p:cNvSpPr/>
              <p:nvPr/>
            </p:nvSpPr>
            <p:spPr>
              <a:xfrm>
                <a:off x="5954725" y="4041275"/>
                <a:ext cx="6925" cy="3475"/>
              </a:xfrm>
              <a:custGeom>
                <a:avLst/>
                <a:gdLst/>
                <a:ahLst/>
                <a:cxnLst/>
                <a:rect l="l" t="t" r="r" b="b"/>
                <a:pathLst>
                  <a:path w="277" h="139" extrusionOk="0">
                    <a:moveTo>
                      <a:pt x="29" y="1"/>
                    </a:moveTo>
                    <a:lnTo>
                      <a:pt x="1" y="84"/>
                    </a:lnTo>
                    <a:lnTo>
                      <a:pt x="249" y="139"/>
                    </a:lnTo>
                    <a:lnTo>
                      <a:pt x="276"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8"/>
              <p:cNvSpPr/>
              <p:nvPr/>
            </p:nvSpPr>
            <p:spPr>
              <a:xfrm>
                <a:off x="5980225" y="4046800"/>
                <a:ext cx="6900" cy="3475"/>
              </a:xfrm>
              <a:custGeom>
                <a:avLst/>
                <a:gdLst/>
                <a:ahLst/>
                <a:cxnLst/>
                <a:rect l="l" t="t" r="r" b="b"/>
                <a:pathLst>
                  <a:path w="276" h="139" extrusionOk="0">
                    <a:moveTo>
                      <a:pt x="28" y="0"/>
                    </a:moveTo>
                    <a:lnTo>
                      <a:pt x="0" y="83"/>
                    </a:lnTo>
                    <a:lnTo>
                      <a:pt x="276"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8"/>
              <p:cNvSpPr/>
              <p:nvPr/>
            </p:nvSpPr>
            <p:spPr>
              <a:xfrm>
                <a:off x="6006400" y="405092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8"/>
              <p:cNvSpPr/>
              <p:nvPr/>
            </p:nvSpPr>
            <p:spPr>
              <a:xfrm>
                <a:off x="6032575" y="4054375"/>
                <a:ext cx="6925" cy="2775"/>
              </a:xfrm>
              <a:custGeom>
                <a:avLst/>
                <a:gdLst/>
                <a:ahLst/>
                <a:cxnLst/>
                <a:rect l="l" t="t" r="r" b="b"/>
                <a:pathLst>
                  <a:path w="277" h="111" extrusionOk="0">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8"/>
              <p:cNvSpPr/>
              <p:nvPr/>
            </p:nvSpPr>
            <p:spPr>
              <a:xfrm>
                <a:off x="6058750" y="4055750"/>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8"/>
              <p:cNvSpPr/>
              <p:nvPr/>
            </p:nvSpPr>
            <p:spPr>
              <a:xfrm>
                <a:off x="6084925" y="4054375"/>
                <a:ext cx="6925" cy="2775"/>
              </a:xfrm>
              <a:custGeom>
                <a:avLst/>
                <a:gdLst/>
                <a:ahLst/>
                <a:cxnLst/>
                <a:rect l="l" t="t" r="r" b="b"/>
                <a:pathLst>
                  <a:path w="277" h="111" extrusionOk="0">
                    <a:moveTo>
                      <a:pt x="1" y="1"/>
                    </a:move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8"/>
              <p:cNvSpPr/>
              <p:nvPr/>
            </p:nvSpPr>
            <p:spPr>
              <a:xfrm>
                <a:off x="6111100" y="4050250"/>
                <a:ext cx="6925" cy="3450"/>
              </a:xfrm>
              <a:custGeom>
                <a:avLst/>
                <a:gdLst/>
                <a:ahLst/>
                <a:cxnLst/>
                <a:rect l="l" t="t" r="r" b="b"/>
                <a:pathLst>
                  <a:path w="277" h="138"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8"/>
              <p:cNvSpPr/>
              <p:nvPr/>
            </p:nvSpPr>
            <p:spPr>
              <a:xfrm>
                <a:off x="6136600" y="4044725"/>
                <a:ext cx="6900" cy="3475"/>
              </a:xfrm>
              <a:custGeom>
                <a:avLst/>
                <a:gdLst/>
                <a:ahLst/>
                <a:cxnLst/>
                <a:rect l="l" t="t" r="r" b="b"/>
                <a:pathLst>
                  <a:path w="276" h="139" extrusionOk="0">
                    <a:moveTo>
                      <a:pt x="248" y="1"/>
                    </a:moveTo>
                    <a:lnTo>
                      <a:pt x="0" y="56"/>
                    </a:lnTo>
                    <a:lnTo>
                      <a:pt x="28" y="139"/>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8"/>
              <p:cNvSpPr/>
              <p:nvPr/>
            </p:nvSpPr>
            <p:spPr>
              <a:xfrm>
                <a:off x="6161400" y="40364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8"/>
              <p:cNvSpPr/>
              <p:nvPr/>
            </p:nvSpPr>
            <p:spPr>
              <a:xfrm>
                <a:off x="6185500" y="4026125"/>
                <a:ext cx="6925" cy="4850"/>
              </a:xfrm>
              <a:custGeom>
                <a:avLst/>
                <a:gdLst/>
                <a:ahLst/>
                <a:cxnLst/>
                <a:rect l="l" t="t" r="r" b="b"/>
                <a:pathLst>
                  <a:path w="277" h="194" extrusionOk="0">
                    <a:moveTo>
                      <a:pt x="249" y="1"/>
                    </a:moveTo>
                    <a:lnTo>
                      <a:pt x="1" y="111"/>
                    </a:lnTo>
                    <a:lnTo>
                      <a:pt x="56" y="194"/>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8"/>
              <p:cNvSpPr/>
              <p:nvPr/>
            </p:nvSpPr>
            <p:spPr>
              <a:xfrm>
                <a:off x="6208925" y="4013725"/>
                <a:ext cx="6900" cy="4850"/>
              </a:xfrm>
              <a:custGeom>
                <a:avLst/>
                <a:gdLst/>
                <a:ahLst/>
                <a:cxnLst/>
                <a:rect l="l" t="t" r="r" b="b"/>
                <a:pathLst>
                  <a:path w="276" h="194" extrusionOk="0">
                    <a:moveTo>
                      <a:pt x="221" y="1"/>
                    </a:moveTo>
                    <a:lnTo>
                      <a:pt x="0" y="139"/>
                    </a:lnTo>
                    <a:lnTo>
                      <a:pt x="56" y="194"/>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8"/>
              <p:cNvSpPr/>
              <p:nvPr/>
            </p:nvSpPr>
            <p:spPr>
              <a:xfrm>
                <a:off x="6230975" y="3999275"/>
                <a:ext cx="6900" cy="5525"/>
              </a:xfrm>
              <a:custGeom>
                <a:avLst/>
                <a:gdLst/>
                <a:ahLst/>
                <a:cxnLst/>
                <a:rect l="l" t="t" r="r" b="b"/>
                <a:pathLst>
                  <a:path w="276" h="221" extrusionOk="0">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8"/>
              <p:cNvSpPr/>
              <p:nvPr/>
            </p:nvSpPr>
            <p:spPr>
              <a:xfrm>
                <a:off x="6252325" y="3983425"/>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8"/>
              <p:cNvSpPr/>
              <p:nvPr/>
            </p:nvSpPr>
            <p:spPr>
              <a:xfrm>
                <a:off x="6270925" y="3964825"/>
                <a:ext cx="6225" cy="6225"/>
              </a:xfrm>
              <a:custGeom>
                <a:avLst/>
                <a:gdLst/>
                <a:ahLst/>
                <a:cxnLst/>
                <a:rect l="l" t="t" r="r" b="b"/>
                <a:pathLst>
                  <a:path w="249" h="249" extrusionOk="0">
                    <a:moveTo>
                      <a:pt x="166" y="0"/>
                    </a:moveTo>
                    <a:lnTo>
                      <a:pt x="0" y="193"/>
                    </a:lnTo>
                    <a:lnTo>
                      <a:pt x="55" y="248"/>
                    </a:lnTo>
                    <a:lnTo>
                      <a:pt x="248"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8"/>
              <p:cNvSpPr/>
              <p:nvPr/>
            </p:nvSpPr>
            <p:spPr>
              <a:xfrm>
                <a:off x="6287450" y="3944150"/>
                <a:ext cx="5550" cy="6225"/>
              </a:xfrm>
              <a:custGeom>
                <a:avLst/>
                <a:gdLst/>
                <a:ahLst/>
                <a:cxnLst/>
                <a:rect l="l" t="t" r="r" b="b"/>
                <a:pathLst>
                  <a:path w="222" h="249" extrusionOk="0">
                    <a:moveTo>
                      <a:pt x="138" y="1"/>
                    </a:moveTo>
                    <a:lnTo>
                      <a:pt x="1" y="221"/>
                    </a:lnTo>
                    <a:lnTo>
                      <a:pt x="56" y="249"/>
                    </a:lnTo>
                    <a:lnTo>
                      <a:pt x="221"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8"/>
              <p:cNvSpPr/>
              <p:nvPr/>
            </p:nvSpPr>
            <p:spPr>
              <a:xfrm>
                <a:off x="6301925" y="3922125"/>
                <a:ext cx="4850" cy="6225"/>
              </a:xfrm>
              <a:custGeom>
                <a:avLst/>
                <a:gdLst/>
                <a:ahLst/>
                <a:cxnLst/>
                <a:rect l="l" t="t" r="r" b="b"/>
                <a:pathLst>
                  <a:path w="194" h="249" extrusionOk="0">
                    <a:moveTo>
                      <a:pt x="110" y="0"/>
                    </a:moveTo>
                    <a:lnTo>
                      <a:pt x="0" y="221"/>
                    </a:lnTo>
                    <a:lnTo>
                      <a:pt x="55" y="248"/>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8"/>
              <p:cNvSpPr/>
              <p:nvPr/>
            </p:nvSpPr>
            <p:spPr>
              <a:xfrm>
                <a:off x="6313625" y="3899375"/>
                <a:ext cx="4850" cy="6225"/>
              </a:xfrm>
              <a:custGeom>
                <a:avLst/>
                <a:gdLst/>
                <a:ahLst/>
                <a:cxnLst/>
                <a:rect l="l" t="t" r="r" b="b"/>
                <a:pathLst>
                  <a:path w="194" h="249" extrusionOk="0">
                    <a:moveTo>
                      <a:pt x="138" y="1"/>
                    </a:moveTo>
                    <a:lnTo>
                      <a:pt x="1" y="221"/>
                    </a:lnTo>
                    <a:lnTo>
                      <a:pt x="83" y="249"/>
                    </a:lnTo>
                    <a:lnTo>
                      <a:pt x="194"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8"/>
              <p:cNvSpPr/>
              <p:nvPr/>
            </p:nvSpPr>
            <p:spPr>
              <a:xfrm>
                <a:off x="6324650" y="3875275"/>
                <a:ext cx="4150" cy="6225"/>
              </a:xfrm>
              <a:custGeom>
                <a:avLst/>
                <a:gdLst/>
                <a:ahLst/>
                <a:cxnLst/>
                <a:rect l="l" t="t" r="r" b="b"/>
                <a:pathLst>
                  <a:path w="166" h="249" extrusionOk="0">
                    <a:moveTo>
                      <a:pt x="111" y="0"/>
                    </a:moveTo>
                    <a:lnTo>
                      <a:pt x="1" y="221"/>
                    </a:lnTo>
                    <a:lnTo>
                      <a:pt x="83" y="248"/>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8"/>
              <p:cNvSpPr/>
              <p:nvPr/>
            </p:nvSpPr>
            <p:spPr>
              <a:xfrm>
                <a:off x="6334975" y="3851150"/>
                <a:ext cx="4175" cy="6225"/>
              </a:xfrm>
              <a:custGeom>
                <a:avLst/>
                <a:gdLst/>
                <a:ahLst/>
                <a:cxnLst/>
                <a:rect l="l" t="t" r="r" b="b"/>
                <a:pathLst>
                  <a:path w="167" h="249" extrusionOk="0">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8"/>
              <p:cNvSpPr/>
              <p:nvPr/>
            </p:nvSpPr>
            <p:spPr>
              <a:xfrm>
                <a:off x="6345325" y="3827050"/>
                <a:ext cx="4850" cy="6925"/>
              </a:xfrm>
              <a:custGeom>
                <a:avLst/>
                <a:gdLst/>
                <a:ahLst/>
                <a:cxnLst/>
                <a:rect l="l" t="t" r="r" b="b"/>
                <a:pathLst>
                  <a:path w="194" h="277" extrusionOk="0">
                    <a:moveTo>
                      <a:pt x="110" y="1"/>
                    </a:moveTo>
                    <a:lnTo>
                      <a:pt x="0" y="249"/>
                    </a:lnTo>
                    <a:lnTo>
                      <a:pt x="83" y="276"/>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8"/>
              <p:cNvSpPr/>
              <p:nvPr/>
            </p:nvSpPr>
            <p:spPr>
              <a:xfrm>
                <a:off x="6357025" y="3803625"/>
                <a:ext cx="4850" cy="6925"/>
              </a:xfrm>
              <a:custGeom>
                <a:avLst/>
                <a:gdLst/>
                <a:ahLst/>
                <a:cxnLst/>
                <a:rect l="l" t="t" r="r" b="b"/>
                <a:pathLst>
                  <a:path w="194" h="277" extrusionOk="0">
                    <a:moveTo>
                      <a:pt x="138" y="1"/>
                    </a:moveTo>
                    <a:lnTo>
                      <a:pt x="1" y="249"/>
                    </a:lnTo>
                    <a:lnTo>
                      <a:pt x="83" y="276"/>
                    </a:lnTo>
                    <a:lnTo>
                      <a:pt x="193"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8"/>
              <p:cNvSpPr/>
              <p:nvPr/>
            </p:nvSpPr>
            <p:spPr>
              <a:xfrm>
                <a:off x="6371500" y="3782275"/>
                <a:ext cx="5525" cy="6225"/>
              </a:xfrm>
              <a:custGeom>
                <a:avLst/>
                <a:gdLst/>
                <a:ahLst/>
                <a:cxnLst/>
                <a:rect l="l" t="t" r="r" b="b"/>
                <a:pathLst>
                  <a:path w="221" h="249" extrusionOk="0">
                    <a:moveTo>
                      <a:pt x="166" y="1"/>
                    </a:moveTo>
                    <a:lnTo>
                      <a:pt x="0" y="193"/>
                    </a:lnTo>
                    <a:lnTo>
                      <a:pt x="55" y="249"/>
                    </a:lnTo>
                    <a:lnTo>
                      <a:pt x="221" y="28"/>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8"/>
              <p:cNvSpPr/>
              <p:nvPr/>
            </p:nvSpPr>
            <p:spPr>
              <a:xfrm>
                <a:off x="6388725" y="3763675"/>
                <a:ext cx="6225" cy="5550"/>
              </a:xfrm>
              <a:custGeom>
                <a:avLst/>
                <a:gdLst/>
                <a:ahLst/>
                <a:cxnLst/>
                <a:rect l="l" t="t" r="r" b="b"/>
                <a:pathLst>
                  <a:path w="249" h="222" extrusionOk="0">
                    <a:moveTo>
                      <a:pt x="221" y="1"/>
                    </a:moveTo>
                    <a:lnTo>
                      <a:pt x="0" y="166"/>
                    </a:lnTo>
                    <a:lnTo>
                      <a:pt x="55" y="221"/>
                    </a:lnTo>
                    <a:lnTo>
                      <a:pt x="248" y="28"/>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8"/>
              <p:cNvSpPr/>
              <p:nvPr/>
            </p:nvSpPr>
            <p:spPr>
              <a:xfrm>
                <a:off x="6410750" y="3749200"/>
                <a:ext cx="6225" cy="4850"/>
              </a:xfrm>
              <a:custGeom>
                <a:avLst/>
                <a:gdLst/>
                <a:ahLst/>
                <a:cxnLst/>
                <a:rect l="l" t="t" r="r" b="b"/>
                <a:pathLst>
                  <a:path w="249" h="194" extrusionOk="0">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8"/>
              <p:cNvSpPr/>
              <p:nvPr/>
            </p:nvSpPr>
            <p:spPr>
              <a:xfrm>
                <a:off x="5839000" y="3972400"/>
                <a:ext cx="1400" cy="3475"/>
              </a:xfrm>
              <a:custGeom>
                <a:avLst/>
                <a:gdLst/>
                <a:ahLst/>
                <a:cxnLst/>
                <a:rect l="l" t="t" r="r" b="b"/>
                <a:pathLst>
                  <a:path w="56" h="139" extrusionOk="0">
                    <a:moveTo>
                      <a:pt x="1" y="1"/>
                    </a:moveTo>
                    <a:lnTo>
                      <a:pt x="1" y="111"/>
                    </a:lnTo>
                    <a:lnTo>
                      <a:pt x="28" y="138"/>
                    </a:lnTo>
                    <a:lnTo>
                      <a:pt x="5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8"/>
              <p:cNvSpPr/>
              <p:nvPr/>
            </p:nvSpPr>
            <p:spPr>
              <a:xfrm>
                <a:off x="5858975" y="3979300"/>
                <a:ext cx="6925" cy="4150"/>
              </a:xfrm>
              <a:custGeom>
                <a:avLst/>
                <a:gdLst/>
                <a:ahLst/>
                <a:cxnLst/>
                <a:rect l="l" t="t" r="r" b="b"/>
                <a:pathLst>
                  <a:path w="277" h="166" extrusionOk="0">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8"/>
              <p:cNvSpPr/>
              <p:nvPr/>
            </p:nvSpPr>
            <p:spPr>
              <a:xfrm>
                <a:off x="5883775" y="3986875"/>
                <a:ext cx="6925" cy="4850"/>
              </a:xfrm>
              <a:custGeom>
                <a:avLst/>
                <a:gdLst/>
                <a:ahLst/>
                <a:cxnLst/>
                <a:rect l="l" t="t" r="r" b="b"/>
                <a:pathLst>
                  <a:path w="277" h="194" extrusionOk="0">
                    <a:moveTo>
                      <a:pt x="28" y="0"/>
                    </a:moveTo>
                    <a:lnTo>
                      <a:pt x="1" y="110"/>
                    </a:lnTo>
                    <a:lnTo>
                      <a:pt x="249"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8"/>
              <p:cNvSpPr/>
              <p:nvPr/>
            </p:nvSpPr>
            <p:spPr>
              <a:xfrm>
                <a:off x="5908575" y="3995125"/>
                <a:ext cx="6925" cy="4850"/>
              </a:xfrm>
              <a:custGeom>
                <a:avLst/>
                <a:gdLst/>
                <a:ahLst/>
                <a:cxnLst/>
                <a:rect l="l" t="t" r="r" b="b"/>
                <a:pathLst>
                  <a:path w="277" h="194" extrusionOk="0">
                    <a:moveTo>
                      <a:pt x="28" y="1"/>
                    </a:moveTo>
                    <a:lnTo>
                      <a:pt x="1" y="111"/>
                    </a:lnTo>
                    <a:lnTo>
                      <a:pt x="249" y="194"/>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8"/>
              <p:cNvSpPr/>
              <p:nvPr/>
            </p:nvSpPr>
            <p:spPr>
              <a:xfrm>
                <a:off x="5934075" y="4002700"/>
                <a:ext cx="6900" cy="4175"/>
              </a:xfrm>
              <a:custGeom>
                <a:avLst/>
                <a:gdLst/>
                <a:ahLst/>
                <a:cxnLst/>
                <a:rect l="l" t="t" r="r" b="b"/>
                <a:pathLst>
                  <a:path w="276" h="167" extrusionOk="0">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8"/>
              <p:cNvSpPr/>
              <p:nvPr/>
            </p:nvSpPr>
            <p:spPr>
              <a:xfrm>
                <a:off x="5959550" y="4009600"/>
                <a:ext cx="6925" cy="3475"/>
              </a:xfrm>
              <a:custGeom>
                <a:avLst/>
                <a:gdLst/>
                <a:ahLst/>
                <a:cxnLst/>
                <a:rect l="l" t="t" r="r" b="b"/>
                <a:pathLst>
                  <a:path w="277" h="139" extrusionOk="0">
                    <a:moveTo>
                      <a:pt x="28" y="0"/>
                    </a:moveTo>
                    <a:lnTo>
                      <a:pt x="1" y="83"/>
                    </a:lnTo>
                    <a:lnTo>
                      <a:pt x="249" y="138"/>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8"/>
              <p:cNvSpPr/>
              <p:nvPr/>
            </p:nvSpPr>
            <p:spPr>
              <a:xfrm>
                <a:off x="5985050" y="4015100"/>
                <a:ext cx="6900" cy="3475"/>
              </a:xfrm>
              <a:custGeom>
                <a:avLst/>
                <a:gdLst/>
                <a:ahLst/>
                <a:cxnLst/>
                <a:rect l="l" t="t" r="r" b="b"/>
                <a:pathLst>
                  <a:path w="276" h="139" extrusionOk="0">
                    <a:moveTo>
                      <a:pt x="28" y="1"/>
                    </a:moveTo>
                    <a:lnTo>
                      <a:pt x="0"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8"/>
              <p:cNvSpPr/>
              <p:nvPr/>
            </p:nvSpPr>
            <p:spPr>
              <a:xfrm>
                <a:off x="6011225" y="4019250"/>
                <a:ext cx="6900" cy="3450"/>
              </a:xfrm>
              <a:custGeom>
                <a:avLst/>
                <a:gdLst/>
                <a:ahLst/>
                <a:cxnLst/>
                <a:rect l="l" t="t" r="r" b="b"/>
                <a:pathLst>
                  <a:path w="276" h="138" extrusionOk="0">
                    <a:moveTo>
                      <a:pt x="0" y="0"/>
                    </a:moveTo>
                    <a:lnTo>
                      <a:pt x="0" y="110"/>
                    </a:lnTo>
                    <a:lnTo>
                      <a:pt x="248" y="138"/>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8"/>
              <p:cNvSpPr/>
              <p:nvPr/>
            </p:nvSpPr>
            <p:spPr>
              <a:xfrm>
                <a:off x="6037400" y="4022000"/>
                <a:ext cx="6900" cy="2775"/>
              </a:xfrm>
              <a:custGeom>
                <a:avLst/>
                <a:gdLst/>
                <a:ahLst/>
                <a:cxnLst/>
                <a:rect l="l" t="t" r="r" b="b"/>
                <a:pathLst>
                  <a:path w="276" h="111" extrusionOk="0">
                    <a:moveTo>
                      <a:pt x="0" y="0"/>
                    </a:moveTo>
                    <a:lnTo>
                      <a:pt x="0" y="111"/>
                    </a:lnTo>
                    <a:lnTo>
                      <a:pt x="276" y="111"/>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8"/>
              <p:cNvSpPr/>
              <p:nvPr/>
            </p:nvSpPr>
            <p:spPr>
              <a:xfrm>
                <a:off x="6063575" y="4023375"/>
                <a:ext cx="6925" cy="2100"/>
              </a:xfrm>
              <a:custGeom>
                <a:avLst/>
                <a:gdLst/>
                <a:ahLst/>
                <a:cxnLst/>
                <a:rect l="l" t="t" r="r" b="b"/>
                <a:pathLst>
                  <a:path w="277" h="84" extrusionOk="0">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8"/>
              <p:cNvSpPr/>
              <p:nvPr/>
            </p:nvSpPr>
            <p:spPr>
              <a:xfrm>
                <a:off x="6089750" y="4022000"/>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8"/>
              <p:cNvSpPr/>
              <p:nvPr/>
            </p:nvSpPr>
            <p:spPr>
              <a:xfrm>
                <a:off x="6115925" y="4017875"/>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8"/>
              <p:cNvSpPr/>
              <p:nvPr/>
            </p:nvSpPr>
            <p:spPr>
              <a:xfrm>
                <a:off x="6141425" y="4011675"/>
                <a:ext cx="6900" cy="4150"/>
              </a:xfrm>
              <a:custGeom>
                <a:avLst/>
                <a:gdLst/>
                <a:ahLst/>
                <a:cxnLst/>
                <a:rect l="l" t="t" r="r" b="b"/>
                <a:pathLst>
                  <a:path w="276" h="166" extrusionOk="0">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8"/>
              <p:cNvSpPr/>
              <p:nvPr/>
            </p:nvSpPr>
            <p:spPr>
              <a:xfrm>
                <a:off x="6166225" y="4003400"/>
                <a:ext cx="6900" cy="4150"/>
              </a:xfrm>
              <a:custGeom>
                <a:avLst/>
                <a:gdLst/>
                <a:ahLst/>
                <a:cxnLst/>
                <a:rect l="l" t="t" r="r" b="b"/>
                <a:pathLst>
                  <a:path w="276" h="166" extrusionOk="0">
                    <a:moveTo>
                      <a:pt x="248" y="0"/>
                    </a:moveTo>
                    <a:lnTo>
                      <a:pt x="0" y="111"/>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8"/>
              <p:cNvSpPr/>
              <p:nvPr/>
            </p:nvSpPr>
            <p:spPr>
              <a:xfrm>
                <a:off x="6190325" y="3993075"/>
                <a:ext cx="6925" cy="4150"/>
              </a:xfrm>
              <a:custGeom>
                <a:avLst/>
                <a:gdLst/>
                <a:ahLst/>
                <a:cxnLst/>
                <a:rect l="l" t="t" r="r" b="b"/>
                <a:pathLst>
                  <a:path w="277" h="166" extrusionOk="0">
                    <a:moveTo>
                      <a:pt x="248" y="0"/>
                    </a:moveTo>
                    <a:lnTo>
                      <a:pt x="0" y="110"/>
                    </a:lnTo>
                    <a:lnTo>
                      <a:pt x="56" y="165"/>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8"/>
              <p:cNvSpPr/>
              <p:nvPr/>
            </p:nvSpPr>
            <p:spPr>
              <a:xfrm>
                <a:off x="6213750" y="3979975"/>
                <a:ext cx="6900" cy="4850"/>
              </a:xfrm>
              <a:custGeom>
                <a:avLst/>
                <a:gdLst/>
                <a:ahLst/>
                <a:cxnLst/>
                <a:rect l="l" t="t" r="r" b="b"/>
                <a:pathLst>
                  <a:path w="276" h="194" extrusionOk="0">
                    <a:moveTo>
                      <a:pt x="221" y="1"/>
                    </a:moveTo>
                    <a:lnTo>
                      <a:pt x="0" y="138"/>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8"/>
              <p:cNvSpPr/>
              <p:nvPr/>
            </p:nvSpPr>
            <p:spPr>
              <a:xfrm>
                <a:off x="6235800" y="3965525"/>
                <a:ext cx="6225" cy="5525"/>
              </a:xfrm>
              <a:custGeom>
                <a:avLst/>
                <a:gdLst/>
                <a:ahLst/>
                <a:cxnLst/>
                <a:rect l="l" t="t" r="r" b="b"/>
                <a:pathLst>
                  <a:path w="249" h="221" extrusionOk="0">
                    <a:moveTo>
                      <a:pt x="220" y="0"/>
                    </a:moveTo>
                    <a:lnTo>
                      <a:pt x="0" y="138"/>
                    </a:lnTo>
                    <a:lnTo>
                      <a:pt x="55" y="220"/>
                    </a:lnTo>
                    <a:lnTo>
                      <a:pt x="248" y="55"/>
                    </a:lnTo>
                    <a:lnTo>
                      <a:pt x="22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8"/>
              <p:cNvSpPr/>
              <p:nvPr/>
            </p:nvSpPr>
            <p:spPr>
              <a:xfrm>
                <a:off x="6256450" y="3948975"/>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8"/>
              <p:cNvSpPr/>
              <p:nvPr/>
            </p:nvSpPr>
            <p:spPr>
              <a:xfrm>
                <a:off x="6275050" y="3930375"/>
                <a:ext cx="6225" cy="6225"/>
              </a:xfrm>
              <a:custGeom>
                <a:avLst/>
                <a:gdLst/>
                <a:ahLst/>
                <a:cxnLst/>
                <a:rect l="l" t="t" r="r" b="b"/>
                <a:pathLst>
                  <a:path w="249" h="249" extrusionOk="0">
                    <a:moveTo>
                      <a:pt x="194" y="1"/>
                    </a:moveTo>
                    <a:lnTo>
                      <a:pt x="1" y="194"/>
                    </a:lnTo>
                    <a:lnTo>
                      <a:pt x="56" y="249"/>
                    </a:lnTo>
                    <a:lnTo>
                      <a:pt x="249" y="28"/>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a:off x="6291575" y="3909025"/>
                <a:ext cx="4850" cy="6225"/>
              </a:xfrm>
              <a:custGeom>
                <a:avLst/>
                <a:gdLst/>
                <a:ahLst/>
                <a:cxnLst/>
                <a:rect l="l" t="t" r="r" b="b"/>
                <a:pathLst>
                  <a:path w="194" h="249" extrusionOk="0">
                    <a:moveTo>
                      <a:pt x="139" y="1"/>
                    </a:moveTo>
                    <a:lnTo>
                      <a:pt x="1" y="221"/>
                    </a:lnTo>
                    <a:lnTo>
                      <a:pt x="56" y="249"/>
                    </a:lnTo>
                    <a:lnTo>
                      <a:pt x="194" y="56"/>
                    </a:lnTo>
                    <a:lnTo>
                      <a:pt x="13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a:off x="6305375" y="3886300"/>
                <a:ext cx="4825" cy="6900"/>
              </a:xfrm>
              <a:custGeom>
                <a:avLst/>
                <a:gdLst/>
                <a:ahLst/>
                <a:cxnLst/>
                <a:rect l="l" t="t" r="r" b="b"/>
                <a:pathLst>
                  <a:path w="193" h="276" extrusionOk="0">
                    <a:moveTo>
                      <a:pt x="110" y="0"/>
                    </a:moveTo>
                    <a:lnTo>
                      <a:pt x="0" y="248"/>
                    </a:lnTo>
                    <a:lnTo>
                      <a:pt x="55" y="276"/>
                    </a:lnTo>
                    <a:lnTo>
                      <a:pt x="193" y="28"/>
                    </a:lnTo>
                    <a:lnTo>
                      <a:pt x="11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6317075" y="3862875"/>
                <a:ext cx="4150" cy="6900"/>
              </a:xfrm>
              <a:custGeom>
                <a:avLst/>
                <a:gdLst/>
                <a:ahLst/>
                <a:cxnLst/>
                <a:rect l="l" t="t" r="r" b="b"/>
                <a:pathLst>
                  <a:path w="166" h="276" extrusionOk="0">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6327400" y="3838775"/>
                <a:ext cx="4175" cy="6900"/>
              </a:xfrm>
              <a:custGeom>
                <a:avLst/>
                <a:gdLst/>
                <a:ahLst/>
                <a:cxnLst/>
                <a:rect l="l" t="t" r="r" b="b"/>
                <a:pathLst>
                  <a:path w="167" h="276" extrusionOk="0">
                    <a:moveTo>
                      <a:pt x="111" y="0"/>
                    </a:moveTo>
                    <a:lnTo>
                      <a:pt x="1" y="248"/>
                    </a:lnTo>
                    <a:lnTo>
                      <a:pt x="83" y="276"/>
                    </a:lnTo>
                    <a:lnTo>
                      <a:pt x="166"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6337750" y="3813975"/>
                <a:ext cx="4150" cy="6900"/>
              </a:xfrm>
              <a:custGeom>
                <a:avLst/>
                <a:gdLst/>
                <a:ahLst/>
                <a:cxnLst/>
                <a:rect l="l" t="t" r="r" b="b"/>
                <a:pathLst>
                  <a:path w="166" h="276" extrusionOk="0">
                    <a:moveTo>
                      <a:pt x="83" y="0"/>
                    </a:moveTo>
                    <a:lnTo>
                      <a:pt x="0" y="248"/>
                    </a:lnTo>
                    <a:lnTo>
                      <a:pt x="55" y="276"/>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a:off x="6347375" y="3789850"/>
                <a:ext cx="4175" cy="6925"/>
              </a:xfrm>
              <a:custGeom>
                <a:avLst/>
                <a:gdLst/>
                <a:ahLst/>
                <a:cxnLst/>
                <a:rect l="l" t="t" r="r" b="b"/>
                <a:pathLst>
                  <a:path w="167" h="277" extrusionOk="0">
                    <a:moveTo>
                      <a:pt x="111" y="1"/>
                    </a:moveTo>
                    <a:lnTo>
                      <a:pt x="1" y="249"/>
                    </a:lnTo>
                    <a:lnTo>
                      <a:pt x="84" y="276"/>
                    </a:lnTo>
                    <a:lnTo>
                      <a:pt x="166"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6359100" y="3766425"/>
                <a:ext cx="4150" cy="6925"/>
              </a:xfrm>
              <a:custGeom>
                <a:avLst/>
                <a:gdLst/>
                <a:ahLst/>
                <a:cxnLst/>
                <a:rect l="l" t="t" r="r" b="b"/>
                <a:pathLst>
                  <a:path w="166" h="277" extrusionOk="0">
                    <a:moveTo>
                      <a:pt x="110" y="1"/>
                    </a:moveTo>
                    <a:lnTo>
                      <a:pt x="0" y="249"/>
                    </a:lnTo>
                    <a:lnTo>
                      <a:pt x="55" y="276"/>
                    </a:lnTo>
                    <a:lnTo>
                      <a:pt x="166"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a:off x="6372875" y="3744400"/>
                <a:ext cx="4850" cy="6225"/>
              </a:xfrm>
              <a:custGeom>
                <a:avLst/>
                <a:gdLst/>
                <a:ahLst/>
                <a:cxnLst/>
                <a:rect l="l" t="t" r="r" b="b"/>
                <a:pathLst>
                  <a:path w="194" h="249" extrusionOk="0">
                    <a:moveTo>
                      <a:pt x="166" y="0"/>
                    </a:moveTo>
                    <a:lnTo>
                      <a:pt x="0" y="221"/>
                    </a:lnTo>
                    <a:lnTo>
                      <a:pt x="55" y="248"/>
                    </a:lnTo>
                    <a:lnTo>
                      <a:pt x="193"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a:off x="6390100" y="3725800"/>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a:off x="5855550" y="3958625"/>
                <a:ext cx="6900" cy="4150"/>
              </a:xfrm>
              <a:custGeom>
                <a:avLst/>
                <a:gdLst/>
                <a:ahLst/>
                <a:cxnLst/>
                <a:rect l="l" t="t" r="r" b="b"/>
                <a:pathLst>
                  <a:path w="276" h="166" extrusionOk="0">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a:off x="5881025" y="3966200"/>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a:off x="5905825" y="3973775"/>
                <a:ext cx="6925" cy="4150"/>
              </a:xfrm>
              <a:custGeom>
                <a:avLst/>
                <a:gdLst/>
                <a:ahLst/>
                <a:cxnLst/>
                <a:rect l="l" t="t" r="r" b="b"/>
                <a:pathLst>
                  <a:path w="277" h="166"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a:off x="5931325" y="3980675"/>
                <a:ext cx="6900" cy="4150"/>
              </a:xfrm>
              <a:custGeom>
                <a:avLst/>
                <a:gdLst/>
                <a:ahLst/>
                <a:cxnLst/>
                <a:rect l="l" t="t" r="r" b="b"/>
                <a:pathLst>
                  <a:path w="276" h="166" extrusionOk="0">
                    <a:moveTo>
                      <a:pt x="28" y="0"/>
                    </a:moveTo>
                    <a:lnTo>
                      <a:pt x="0" y="110"/>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a:off x="5956800" y="3987550"/>
                <a:ext cx="6925" cy="3475"/>
              </a:xfrm>
              <a:custGeom>
                <a:avLst/>
                <a:gdLst/>
                <a:ahLst/>
                <a:cxnLst/>
                <a:rect l="l" t="t" r="r" b="b"/>
                <a:pathLst>
                  <a:path w="277" h="139" extrusionOk="0">
                    <a:moveTo>
                      <a:pt x="1" y="1"/>
                    </a:moveTo>
                    <a:lnTo>
                      <a:pt x="1" y="83"/>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a:off x="5982300" y="3992375"/>
                <a:ext cx="6900" cy="3475"/>
              </a:xfrm>
              <a:custGeom>
                <a:avLst/>
                <a:gdLst/>
                <a:ahLst/>
                <a:cxnLst/>
                <a:rect l="l" t="t" r="r" b="b"/>
                <a:pathLst>
                  <a:path w="276" h="139" extrusionOk="0">
                    <a:moveTo>
                      <a:pt x="28" y="1"/>
                    </a:moveTo>
                    <a:lnTo>
                      <a:pt x="0"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a:off x="6008475" y="39965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a:off x="6034650" y="3999275"/>
                <a:ext cx="6900" cy="2775"/>
              </a:xfrm>
              <a:custGeom>
                <a:avLst/>
                <a:gdLst/>
                <a:ahLst/>
                <a:cxnLst/>
                <a:rect l="l" t="t" r="r" b="b"/>
                <a:pathLst>
                  <a:path w="276" h="111" extrusionOk="0">
                    <a:moveTo>
                      <a:pt x="0" y="0"/>
                    </a:moveTo>
                    <a:lnTo>
                      <a:pt x="0" y="83"/>
                    </a:lnTo>
                    <a:lnTo>
                      <a:pt x="248" y="110"/>
                    </a:lnTo>
                    <a:lnTo>
                      <a:pt x="276"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a:off x="6060825" y="3999950"/>
                <a:ext cx="6900" cy="2100"/>
              </a:xfrm>
              <a:custGeom>
                <a:avLst/>
                <a:gdLst/>
                <a:ahLst/>
                <a:cxnLst/>
                <a:rect l="l" t="t" r="r" b="b"/>
                <a:pathLst>
                  <a:path w="276" h="84" extrusionOk="0">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a:off x="6087000" y="399790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a:off x="6113175" y="3993750"/>
                <a:ext cx="6225" cy="3475"/>
              </a:xfrm>
              <a:custGeom>
                <a:avLst/>
                <a:gdLst/>
                <a:ahLst/>
                <a:cxnLst/>
                <a:rect l="l" t="t" r="r" b="b"/>
                <a:pathLst>
                  <a:path w="249" h="139" extrusionOk="0">
                    <a:moveTo>
                      <a:pt x="248" y="1"/>
                    </a:moveTo>
                    <a:lnTo>
                      <a:pt x="0" y="56"/>
                    </a:lnTo>
                    <a:lnTo>
                      <a:pt x="0" y="138"/>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8"/>
              <p:cNvSpPr/>
              <p:nvPr/>
            </p:nvSpPr>
            <p:spPr>
              <a:xfrm>
                <a:off x="6137975" y="39868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8"/>
              <p:cNvSpPr/>
              <p:nvPr/>
            </p:nvSpPr>
            <p:spPr>
              <a:xfrm>
                <a:off x="6162775" y="3977900"/>
                <a:ext cx="6900" cy="4850"/>
              </a:xfrm>
              <a:custGeom>
                <a:avLst/>
                <a:gdLst/>
                <a:ahLst/>
                <a:cxnLst/>
                <a:rect l="l" t="t" r="r" b="b"/>
                <a:pathLst>
                  <a:path w="276" h="194" extrusionOk="0">
                    <a:moveTo>
                      <a:pt x="248" y="1"/>
                    </a:moveTo>
                    <a:lnTo>
                      <a:pt x="0" y="111"/>
                    </a:lnTo>
                    <a:lnTo>
                      <a:pt x="28"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a:off x="6186875" y="39669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a:off x="6209625" y="3953800"/>
                <a:ext cx="6900" cy="4850"/>
              </a:xfrm>
              <a:custGeom>
                <a:avLst/>
                <a:gdLst/>
                <a:ahLst/>
                <a:cxnLst/>
                <a:rect l="l" t="t" r="r" b="b"/>
                <a:pathLst>
                  <a:path w="276" h="194" extrusionOk="0">
                    <a:moveTo>
                      <a:pt x="220" y="1"/>
                    </a:moveTo>
                    <a:lnTo>
                      <a:pt x="0" y="138"/>
                    </a:lnTo>
                    <a:lnTo>
                      <a:pt x="55" y="193"/>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6231650" y="39386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6252325" y="39221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6270925" y="3903525"/>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6287450" y="3882850"/>
                <a:ext cx="5550" cy="6225"/>
              </a:xfrm>
              <a:custGeom>
                <a:avLst/>
                <a:gdLst/>
                <a:ahLst/>
                <a:cxnLst/>
                <a:rect l="l" t="t" r="r" b="b"/>
                <a:pathLst>
                  <a:path w="222" h="249" extrusionOk="0">
                    <a:moveTo>
                      <a:pt x="138" y="0"/>
                    </a:moveTo>
                    <a:lnTo>
                      <a:pt x="1" y="221"/>
                    </a:lnTo>
                    <a:lnTo>
                      <a:pt x="56" y="248"/>
                    </a:lnTo>
                    <a:lnTo>
                      <a:pt x="221" y="56"/>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6301925" y="3860800"/>
                <a:ext cx="4850" cy="6925"/>
              </a:xfrm>
              <a:custGeom>
                <a:avLst/>
                <a:gdLst/>
                <a:ahLst/>
                <a:cxnLst/>
                <a:rect l="l" t="t" r="r" b="b"/>
                <a:pathLst>
                  <a:path w="194" h="277" extrusionOk="0">
                    <a:moveTo>
                      <a:pt x="138" y="1"/>
                    </a:moveTo>
                    <a:lnTo>
                      <a:pt x="0" y="221"/>
                    </a:lnTo>
                    <a:lnTo>
                      <a:pt x="55" y="276"/>
                    </a:lnTo>
                    <a:lnTo>
                      <a:pt x="193" y="28"/>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6315000" y="3838775"/>
                <a:ext cx="4175" cy="6200"/>
              </a:xfrm>
              <a:custGeom>
                <a:avLst/>
                <a:gdLst/>
                <a:ahLst/>
                <a:cxnLst/>
                <a:rect l="l" t="t" r="r" b="b"/>
                <a:pathLst>
                  <a:path w="167" h="248" extrusionOk="0">
                    <a:moveTo>
                      <a:pt x="83" y="0"/>
                    </a:moveTo>
                    <a:lnTo>
                      <a:pt x="1" y="220"/>
                    </a:lnTo>
                    <a:lnTo>
                      <a:pt x="56" y="24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6326025" y="3816025"/>
                <a:ext cx="4850" cy="6225"/>
              </a:xfrm>
              <a:custGeom>
                <a:avLst/>
                <a:gdLst/>
                <a:ahLst/>
                <a:cxnLst/>
                <a:rect l="l" t="t" r="r" b="b"/>
                <a:pathLst>
                  <a:path w="194" h="249" extrusionOk="0">
                    <a:moveTo>
                      <a:pt x="111" y="1"/>
                    </a:moveTo>
                    <a:lnTo>
                      <a:pt x="1" y="221"/>
                    </a:lnTo>
                    <a:lnTo>
                      <a:pt x="83" y="249"/>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6337750" y="3793300"/>
                <a:ext cx="4150" cy="6225"/>
              </a:xfrm>
              <a:custGeom>
                <a:avLst/>
                <a:gdLst/>
                <a:ahLst/>
                <a:cxnLst/>
                <a:rect l="l" t="t" r="r" b="b"/>
                <a:pathLst>
                  <a:path w="166" h="249" extrusionOk="0">
                    <a:moveTo>
                      <a:pt x="83" y="0"/>
                    </a:moveTo>
                    <a:lnTo>
                      <a:pt x="0" y="221"/>
                    </a:lnTo>
                    <a:lnTo>
                      <a:pt x="83" y="248"/>
                    </a:lnTo>
                    <a:lnTo>
                      <a:pt x="165"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6348750" y="3771250"/>
                <a:ext cx="4850" cy="6925"/>
              </a:xfrm>
              <a:custGeom>
                <a:avLst/>
                <a:gdLst/>
                <a:ahLst/>
                <a:cxnLst/>
                <a:rect l="l" t="t" r="r" b="b"/>
                <a:pathLst>
                  <a:path w="194" h="277" extrusionOk="0">
                    <a:moveTo>
                      <a:pt x="111" y="1"/>
                    </a:moveTo>
                    <a:lnTo>
                      <a:pt x="1" y="249"/>
                    </a:lnTo>
                    <a:lnTo>
                      <a:pt x="84" y="276"/>
                    </a:lnTo>
                    <a:lnTo>
                      <a:pt x="194" y="28"/>
                    </a:lnTo>
                    <a:lnTo>
                      <a:pt x="1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6361850" y="3750600"/>
                <a:ext cx="4850" cy="6225"/>
              </a:xfrm>
              <a:custGeom>
                <a:avLst/>
                <a:gdLst/>
                <a:ahLst/>
                <a:cxnLst/>
                <a:rect l="l" t="t" r="r" b="b"/>
                <a:pathLst>
                  <a:path w="194" h="249" extrusionOk="0">
                    <a:moveTo>
                      <a:pt x="111" y="0"/>
                    </a:moveTo>
                    <a:lnTo>
                      <a:pt x="0" y="193"/>
                    </a:lnTo>
                    <a:lnTo>
                      <a:pt x="56" y="248"/>
                    </a:lnTo>
                    <a:lnTo>
                      <a:pt x="193" y="28"/>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a:off x="6376325" y="3730625"/>
                <a:ext cx="5525" cy="5525"/>
              </a:xfrm>
              <a:custGeom>
                <a:avLst/>
                <a:gdLst/>
                <a:ahLst/>
                <a:cxnLst/>
                <a:rect l="l" t="t" r="r" b="b"/>
                <a:pathLst>
                  <a:path w="221" h="221" extrusionOk="0">
                    <a:moveTo>
                      <a:pt x="138" y="0"/>
                    </a:moveTo>
                    <a:lnTo>
                      <a:pt x="0" y="193"/>
                    </a:lnTo>
                    <a:lnTo>
                      <a:pt x="83" y="220"/>
                    </a:lnTo>
                    <a:lnTo>
                      <a:pt x="221" y="28"/>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a:off x="5852100" y="3937275"/>
                <a:ext cx="7600" cy="4150"/>
              </a:xfrm>
              <a:custGeom>
                <a:avLst/>
                <a:gdLst/>
                <a:ahLst/>
                <a:cxnLst/>
                <a:rect l="l" t="t" r="r" b="b"/>
                <a:pathLst>
                  <a:path w="304" h="166" extrusionOk="0">
                    <a:moveTo>
                      <a:pt x="28" y="0"/>
                    </a:moveTo>
                    <a:lnTo>
                      <a:pt x="0" y="110"/>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a:off x="5876900" y="3944850"/>
                <a:ext cx="7600" cy="4150"/>
              </a:xfrm>
              <a:custGeom>
                <a:avLst/>
                <a:gdLst/>
                <a:ahLst/>
                <a:cxnLst/>
                <a:rect l="l" t="t" r="r" b="b"/>
                <a:pathLst>
                  <a:path w="304" h="166" extrusionOk="0">
                    <a:moveTo>
                      <a:pt x="28" y="0"/>
                    </a:moveTo>
                    <a:lnTo>
                      <a:pt x="0" y="111"/>
                    </a:lnTo>
                    <a:lnTo>
                      <a:pt x="276" y="166"/>
                    </a:lnTo>
                    <a:lnTo>
                      <a:pt x="303"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5902375" y="3952425"/>
                <a:ext cx="6925" cy="4150"/>
              </a:xfrm>
              <a:custGeom>
                <a:avLst/>
                <a:gdLst/>
                <a:ahLst/>
                <a:cxnLst/>
                <a:rect l="l" t="t" r="r" b="b"/>
                <a:pathLst>
                  <a:path w="277" h="166" extrusionOk="0">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5927875" y="3959325"/>
                <a:ext cx="6900" cy="4150"/>
              </a:xfrm>
              <a:custGeom>
                <a:avLst/>
                <a:gdLst/>
                <a:ahLst/>
                <a:cxnLst/>
                <a:rect l="l" t="t" r="r" b="b"/>
                <a:pathLst>
                  <a:path w="276" h="166" extrusionOk="0">
                    <a:moveTo>
                      <a:pt x="28" y="0"/>
                    </a:moveTo>
                    <a:lnTo>
                      <a:pt x="0" y="83"/>
                    </a:lnTo>
                    <a:lnTo>
                      <a:pt x="276"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5953350" y="3965525"/>
                <a:ext cx="7600" cy="3450"/>
              </a:xfrm>
              <a:custGeom>
                <a:avLst/>
                <a:gdLst/>
                <a:ahLst/>
                <a:cxnLst/>
                <a:rect l="l" t="t" r="r" b="b"/>
                <a:pathLst>
                  <a:path w="304" h="138" extrusionOk="0">
                    <a:moveTo>
                      <a:pt x="28" y="0"/>
                    </a:moveTo>
                    <a:lnTo>
                      <a:pt x="1"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5979525" y="3970325"/>
                <a:ext cx="6925" cy="3475"/>
              </a:xfrm>
              <a:custGeom>
                <a:avLst/>
                <a:gdLst/>
                <a:ahLst/>
                <a:cxnLst/>
                <a:rect l="l" t="t" r="r" b="b"/>
                <a:pathLst>
                  <a:path w="277" h="139" extrusionOk="0">
                    <a:moveTo>
                      <a:pt x="28" y="1"/>
                    </a:moveTo>
                    <a:lnTo>
                      <a:pt x="1" y="84"/>
                    </a:lnTo>
                    <a:lnTo>
                      <a:pt x="249"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6005700" y="3973775"/>
                <a:ext cx="6925" cy="3475"/>
              </a:xfrm>
              <a:custGeom>
                <a:avLst/>
                <a:gdLst/>
                <a:ahLst/>
                <a:cxnLst/>
                <a:rect l="l" t="t" r="r" b="b"/>
                <a:pathLst>
                  <a:path w="277" h="139" extrusionOk="0">
                    <a:moveTo>
                      <a:pt x="1" y="1"/>
                    </a:moveTo>
                    <a:lnTo>
                      <a:pt x="1" y="111"/>
                    </a:lnTo>
                    <a:lnTo>
                      <a:pt x="249" y="138"/>
                    </a:lnTo>
                    <a:lnTo>
                      <a:pt x="277"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6031900" y="3976525"/>
                <a:ext cx="6200" cy="2100"/>
              </a:xfrm>
              <a:custGeom>
                <a:avLst/>
                <a:gdLst/>
                <a:ahLst/>
                <a:cxnLst/>
                <a:rect l="l" t="t" r="r" b="b"/>
                <a:pathLst>
                  <a:path w="248"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a:off x="6058075" y="3976525"/>
                <a:ext cx="6225" cy="2100"/>
              </a:xfrm>
              <a:custGeom>
                <a:avLst/>
                <a:gdLst/>
                <a:ahLst/>
                <a:cxnLst/>
                <a:rect l="l" t="t" r="r" b="b"/>
                <a:pathLst>
                  <a:path w="249" h="84" extrusionOk="0">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6084250" y="3973775"/>
                <a:ext cx="6900" cy="3475"/>
              </a:xfrm>
              <a:custGeom>
                <a:avLst/>
                <a:gdLst/>
                <a:ahLst/>
                <a:cxnLst/>
                <a:rect l="l" t="t" r="r" b="b"/>
                <a:pathLst>
                  <a:path w="276" h="139" extrusionOk="0">
                    <a:moveTo>
                      <a:pt x="248" y="1"/>
                    </a:moveTo>
                    <a:lnTo>
                      <a:pt x="0" y="28"/>
                    </a:lnTo>
                    <a:lnTo>
                      <a:pt x="0" y="138"/>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6109725" y="396895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6135225" y="39620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6159325" y="3952425"/>
                <a:ext cx="6925" cy="4850"/>
              </a:xfrm>
              <a:custGeom>
                <a:avLst/>
                <a:gdLst/>
                <a:ahLst/>
                <a:cxnLst/>
                <a:rect l="l" t="t" r="r" b="b"/>
                <a:pathLst>
                  <a:path w="277" h="194" extrusionOk="0">
                    <a:moveTo>
                      <a:pt x="249" y="0"/>
                    </a:moveTo>
                    <a:lnTo>
                      <a:pt x="1" y="111"/>
                    </a:lnTo>
                    <a:lnTo>
                      <a:pt x="28" y="193"/>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6182750" y="3941400"/>
                <a:ext cx="6900" cy="4850"/>
              </a:xfrm>
              <a:custGeom>
                <a:avLst/>
                <a:gdLst/>
                <a:ahLst/>
                <a:cxnLst/>
                <a:rect l="l" t="t" r="r" b="b"/>
                <a:pathLst>
                  <a:path w="276" h="194" extrusionOk="0">
                    <a:moveTo>
                      <a:pt x="248" y="1"/>
                    </a:moveTo>
                    <a:lnTo>
                      <a:pt x="0" y="111"/>
                    </a:lnTo>
                    <a:lnTo>
                      <a:pt x="55" y="193"/>
                    </a:lnTo>
                    <a:lnTo>
                      <a:pt x="276" y="56"/>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6205475" y="3927625"/>
                <a:ext cx="6925" cy="5525"/>
              </a:xfrm>
              <a:custGeom>
                <a:avLst/>
                <a:gdLst/>
                <a:ahLst/>
                <a:cxnLst/>
                <a:rect l="l" t="t" r="r" b="b"/>
                <a:pathLst>
                  <a:path w="277" h="221" extrusionOk="0">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6227525" y="3912475"/>
                <a:ext cx="6225" cy="5525"/>
              </a:xfrm>
              <a:custGeom>
                <a:avLst/>
                <a:gdLst/>
                <a:ahLst/>
                <a:cxnLst/>
                <a:rect l="l" t="t" r="r" b="b"/>
                <a:pathLst>
                  <a:path w="249" h="221" extrusionOk="0">
                    <a:moveTo>
                      <a:pt x="193" y="0"/>
                    </a:moveTo>
                    <a:lnTo>
                      <a:pt x="0" y="166"/>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6247500" y="3895950"/>
                <a:ext cx="6225" cy="5525"/>
              </a:xfrm>
              <a:custGeom>
                <a:avLst/>
                <a:gdLst/>
                <a:ahLst/>
                <a:cxnLst/>
                <a:rect l="l" t="t" r="r" b="b"/>
                <a:pathLst>
                  <a:path w="249" h="221" extrusionOk="0">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6266775" y="3877350"/>
                <a:ext cx="5550" cy="6225"/>
              </a:xfrm>
              <a:custGeom>
                <a:avLst/>
                <a:gdLst/>
                <a:ahLst/>
                <a:cxnLst/>
                <a:rect l="l" t="t" r="r" b="b"/>
                <a:pathLst>
                  <a:path w="222" h="249" extrusionOk="0">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a:off x="6283325" y="3856675"/>
                <a:ext cx="5525" cy="6225"/>
              </a:xfrm>
              <a:custGeom>
                <a:avLst/>
                <a:gdLst/>
                <a:ahLst/>
                <a:cxnLst/>
                <a:rect l="l" t="t" r="r" b="b"/>
                <a:pathLst>
                  <a:path w="221" h="249" extrusionOk="0">
                    <a:moveTo>
                      <a:pt x="166" y="0"/>
                    </a:moveTo>
                    <a:lnTo>
                      <a:pt x="0" y="221"/>
                    </a:lnTo>
                    <a:lnTo>
                      <a:pt x="55" y="248"/>
                    </a:lnTo>
                    <a:lnTo>
                      <a:pt x="221" y="56"/>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a:off x="6298475" y="3835325"/>
                <a:ext cx="4850" cy="6225"/>
              </a:xfrm>
              <a:custGeom>
                <a:avLst/>
                <a:gdLst/>
                <a:ahLst/>
                <a:cxnLst/>
                <a:rect l="l" t="t" r="r" b="b"/>
                <a:pathLst>
                  <a:path w="194" h="249" extrusionOk="0">
                    <a:moveTo>
                      <a:pt x="138" y="0"/>
                    </a:moveTo>
                    <a:lnTo>
                      <a:pt x="0" y="221"/>
                    </a:lnTo>
                    <a:lnTo>
                      <a:pt x="56" y="248"/>
                    </a:lnTo>
                    <a:lnTo>
                      <a:pt x="193" y="55"/>
                    </a:lnTo>
                    <a:lnTo>
                      <a:pt x="13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a:off x="6312250" y="3813975"/>
                <a:ext cx="4850" cy="5525"/>
              </a:xfrm>
              <a:custGeom>
                <a:avLst/>
                <a:gdLst/>
                <a:ahLst/>
                <a:cxnLst/>
                <a:rect l="l" t="t" r="r" b="b"/>
                <a:pathLst>
                  <a:path w="194" h="221" extrusionOk="0">
                    <a:moveTo>
                      <a:pt x="83" y="0"/>
                    </a:moveTo>
                    <a:lnTo>
                      <a:pt x="1" y="221"/>
                    </a:lnTo>
                    <a:lnTo>
                      <a:pt x="83" y="221"/>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6325350" y="3792600"/>
                <a:ext cx="4150" cy="6225"/>
              </a:xfrm>
              <a:custGeom>
                <a:avLst/>
                <a:gdLst/>
                <a:ahLst/>
                <a:cxnLst/>
                <a:rect l="l" t="t" r="r" b="b"/>
                <a:pathLst>
                  <a:path w="166" h="249" extrusionOk="0">
                    <a:moveTo>
                      <a:pt x="83" y="1"/>
                    </a:moveTo>
                    <a:lnTo>
                      <a:pt x="0" y="221"/>
                    </a:lnTo>
                    <a:lnTo>
                      <a:pt x="83" y="249"/>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a:off x="6337750" y="3772625"/>
                <a:ext cx="4150" cy="5550"/>
              </a:xfrm>
              <a:custGeom>
                <a:avLst/>
                <a:gdLst/>
                <a:ahLst/>
                <a:cxnLst/>
                <a:rect l="l" t="t" r="r" b="b"/>
                <a:pathLst>
                  <a:path w="166" h="222" extrusionOk="0">
                    <a:moveTo>
                      <a:pt x="83" y="1"/>
                    </a:moveTo>
                    <a:lnTo>
                      <a:pt x="0" y="221"/>
                    </a:lnTo>
                    <a:lnTo>
                      <a:pt x="83" y="221"/>
                    </a:lnTo>
                    <a:lnTo>
                      <a:pt x="165"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a:off x="6350150" y="3752650"/>
                <a:ext cx="4825" cy="6225"/>
              </a:xfrm>
              <a:custGeom>
                <a:avLst/>
                <a:gdLst/>
                <a:ahLst/>
                <a:cxnLst/>
                <a:rect l="l" t="t" r="r" b="b"/>
                <a:pathLst>
                  <a:path w="193" h="249" extrusionOk="0">
                    <a:moveTo>
                      <a:pt x="110" y="1"/>
                    </a:moveTo>
                    <a:lnTo>
                      <a:pt x="0" y="221"/>
                    </a:lnTo>
                    <a:lnTo>
                      <a:pt x="110" y="249"/>
                    </a:lnTo>
                    <a:lnTo>
                      <a:pt x="193"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a:off x="6363925" y="3734050"/>
                <a:ext cx="5525" cy="6225"/>
              </a:xfrm>
              <a:custGeom>
                <a:avLst/>
                <a:gdLst/>
                <a:ahLst/>
                <a:cxnLst/>
                <a:rect l="l" t="t" r="r" b="b"/>
                <a:pathLst>
                  <a:path w="221" h="249" extrusionOk="0">
                    <a:moveTo>
                      <a:pt x="110" y="1"/>
                    </a:moveTo>
                    <a:lnTo>
                      <a:pt x="0" y="194"/>
                    </a:lnTo>
                    <a:lnTo>
                      <a:pt x="110" y="249"/>
                    </a:lnTo>
                    <a:lnTo>
                      <a:pt x="221" y="28"/>
                    </a:lnTo>
                    <a:lnTo>
                      <a:pt x="11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8"/>
              <p:cNvSpPr/>
              <p:nvPr/>
            </p:nvSpPr>
            <p:spPr>
              <a:xfrm>
                <a:off x="6379750" y="3716150"/>
                <a:ext cx="5550" cy="5525"/>
              </a:xfrm>
              <a:custGeom>
                <a:avLst/>
                <a:gdLst/>
                <a:ahLst/>
                <a:cxnLst/>
                <a:rect l="l" t="t" r="r" b="b"/>
                <a:pathLst>
                  <a:path w="222" h="221" extrusionOk="0">
                    <a:moveTo>
                      <a:pt x="139" y="0"/>
                    </a:moveTo>
                    <a:lnTo>
                      <a:pt x="1" y="193"/>
                    </a:lnTo>
                    <a:lnTo>
                      <a:pt x="111" y="221"/>
                    </a:lnTo>
                    <a:lnTo>
                      <a:pt x="221"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a:off x="5849350" y="3915925"/>
                <a:ext cx="6900" cy="4825"/>
              </a:xfrm>
              <a:custGeom>
                <a:avLst/>
                <a:gdLst/>
                <a:ahLst/>
                <a:cxnLst/>
                <a:rect l="l" t="t" r="r" b="b"/>
                <a:pathLst>
                  <a:path w="276" h="193" extrusionOk="0">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a:off x="5874825" y="3923500"/>
                <a:ext cx="6925" cy="4150"/>
              </a:xfrm>
              <a:custGeom>
                <a:avLst/>
                <a:gdLst/>
                <a:ahLst/>
                <a:cxnLst/>
                <a:rect l="l" t="t" r="r" b="b"/>
                <a:pathLst>
                  <a:path w="277" h="166" extrusionOk="0">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8"/>
              <p:cNvSpPr/>
              <p:nvPr/>
            </p:nvSpPr>
            <p:spPr>
              <a:xfrm>
                <a:off x="5899625" y="3931075"/>
                <a:ext cx="7600" cy="4150"/>
              </a:xfrm>
              <a:custGeom>
                <a:avLst/>
                <a:gdLst/>
                <a:ahLst/>
                <a:cxnLst/>
                <a:rect l="l" t="t" r="r" b="b"/>
                <a:pathLst>
                  <a:path w="304" h="166" extrusionOk="0">
                    <a:moveTo>
                      <a:pt x="28" y="0"/>
                    </a:moveTo>
                    <a:lnTo>
                      <a:pt x="1" y="83"/>
                    </a:lnTo>
                    <a:lnTo>
                      <a:pt x="276" y="166"/>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a:off x="5925125" y="3937275"/>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8"/>
              <p:cNvSpPr/>
              <p:nvPr/>
            </p:nvSpPr>
            <p:spPr>
              <a:xfrm>
                <a:off x="5950600" y="3943475"/>
                <a:ext cx="6925" cy="3475"/>
              </a:xfrm>
              <a:custGeom>
                <a:avLst/>
                <a:gdLst/>
                <a:ahLst/>
                <a:cxnLst/>
                <a:rect l="l" t="t" r="r" b="b"/>
                <a:pathLst>
                  <a:path w="277" h="139" extrusionOk="0">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8"/>
              <p:cNvSpPr/>
              <p:nvPr/>
            </p:nvSpPr>
            <p:spPr>
              <a:xfrm>
                <a:off x="5976775" y="3947600"/>
                <a:ext cx="6925" cy="3475"/>
              </a:xfrm>
              <a:custGeom>
                <a:avLst/>
                <a:gdLst/>
                <a:ahLst/>
                <a:cxnLst/>
                <a:rect l="l" t="t" r="r" b="b"/>
                <a:pathLst>
                  <a:path w="277" h="139" extrusionOk="0">
                    <a:moveTo>
                      <a:pt x="1" y="1"/>
                    </a:moveTo>
                    <a:lnTo>
                      <a:pt x="1" y="111"/>
                    </a:lnTo>
                    <a:lnTo>
                      <a:pt x="249" y="138"/>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8"/>
              <p:cNvSpPr/>
              <p:nvPr/>
            </p:nvSpPr>
            <p:spPr>
              <a:xfrm>
                <a:off x="6002950" y="39510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8"/>
              <p:cNvSpPr/>
              <p:nvPr/>
            </p:nvSpPr>
            <p:spPr>
              <a:xfrm>
                <a:off x="6029125" y="395312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8"/>
              <p:cNvSpPr/>
              <p:nvPr/>
            </p:nvSpPr>
            <p:spPr>
              <a:xfrm>
                <a:off x="6055300" y="3952425"/>
                <a:ext cx="6225" cy="2775"/>
              </a:xfrm>
              <a:custGeom>
                <a:avLst/>
                <a:gdLst/>
                <a:ahLst/>
                <a:cxnLst/>
                <a:rect l="l" t="t" r="r" b="b"/>
                <a:pathLst>
                  <a:path w="249" h="111" extrusionOk="0">
                    <a:moveTo>
                      <a:pt x="249" y="0"/>
                    </a:moveTo>
                    <a:lnTo>
                      <a:pt x="1" y="28"/>
                    </a:lnTo>
                    <a:lnTo>
                      <a:pt x="1" y="111"/>
                    </a:lnTo>
                    <a:lnTo>
                      <a:pt x="249"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8"/>
              <p:cNvSpPr/>
              <p:nvPr/>
            </p:nvSpPr>
            <p:spPr>
              <a:xfrm>
                <a:off x="6080800" y="3949675"/>
                <a:ext cx="6900" cy="3475"/>
              </a:xfrm>
              <a:custGeom>
                <a:avLst/>
                <a:gdLst/>
                <a:ahLst/>
                <a:cxnLst/>
                <a:rect l="l" t="t" r="r" b="b"/>
                <a:pathLst>
                  <a:path w="276" h="139" extrusionOk="0">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8"/>
              <p:cNvSpPr/>
              <p:nvPr/>
            </p:nvSpPr>
            <p:spPr>
              <a:xfrm>
                <a:off x="6106975" y="3944850"/>
                <a:ext cx="6900" cy="3475"/>
              </a:xfrm>
              <a:custGeom>
                <a:avLst/>
                <a:gdLst/>
                <a:ahLst/>
                <a:cxnLst/>
                <a:rect l="l" t="t" r="r" b="b"/>
                <a:pathLst>
                  <a:path w="276" h="139" extrusionOk="0">
                    <a:moveTo>
                      <a:pt x="248" y="0"/>
                    </a:moveTo>
                    <a:lnTo>
                      <a:pt x="0" y="55"/>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8"/>
              <p:cNvSpPr/>
              <p:nvPr/>
            </p:nvSpPr>
            <p:spPr>
              <a:xfrm>
                <a:off x="6131775" y="393727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8"/>
              <p:cNvSpPr/>
              <p:nvPr/>
            </p:nvSpPr>
            <p:spPr>
              <a:xfrm>
                <a:off x="6155875" y="3927625"/>
                <a:ext cx="6925" cy="4150"/>
              </a:xfrm>
              <a:custGeom>
                <a:avLst/>
                <a:gdLst/>
                <a:ahLst/>
                <a:cxnLst/>
                <a:rect l="l" t="t" r="r" b="b"/>
                <a:pathLst>
                  <a:path w="277" h="166" extrusionOk="0">
                    <a:moveTo>
                      <a:pt x="249" y="1"/>
                    </a:moveTo>
                    <a:lnTo>
                      <a:pt x="1" y="83"/>
                    </a:lnTo>
                    <a:lnTo>
                      <a:pt x="28" y="166"/>
                    </a:lnTo>
                    <a:lnTo>
                      <a:pt x="276" y="56"/>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8"/>
              <p:cNvSpPr/>
              <p:nvPr/>
            </p:nvSpPr>
            <p:spPr>
              <a:xfrm>
                <a:off x="6179300" y="3915225"/>
                <a:ext cx="6925" cy="4850"/>
              </a:xfrm>
              <a:custGeom>
                <a:avLst/>
                <a:gdLst/>
                <a:ahLst/>
                <a:cxnLst/>
                <a:rect l="l" t="t" r="r" b="b"/>
                <a:pathLst>
                  <a:path w="277" h="194" extrusionOk="0">
                    <a:moveTo>
                      <a:pt x="221" y="1"/>
                    </a:moveTo>
                    <a:lnTo>
                      <a:pt x="1" y="138"/>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8"/>
              <p:cNvSpPr/>
              <p:nvPr/>
            </p:nvSpPr>
            <p:spPr>
              <a:xfrm>
                <a:off x="6201350" y="3901450"/>
                <a:ext cx="6900" cy="5525"/>
              </a:xfrm>
              <a:custGeom>
                <a:avLst/>
                <a:gdLst/>
                <a:ahLst/>
                <a:cxnLst/>
                <a:rect l="l" t="t" r="r" b="b"/>
                <a:pathLst>
                  <a:path w="276" h="221" extrusionOk="0">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8"/>
              <p:cNvSpPr/>
              <p:nvPr/>
            </p:nvSpPr>
            <p:spPr>
              <a:xfrm>
                <a:off x="6222700" y="3886300"/>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8"/>
              <p:cNvSpPr/>
              <p:nvPr/>
            </p:nvSpPr>
            <p:spPr>
              <a:xfrm>
                <a:off x="6243375" y="38690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8"/>
              <p:cNvSpPr/>
              <p:nvPr/>
            </p:nvSpPr>
            <p:spPr>
              <a:xfrm>
                <a:off x="6261975" y="3850475"/>
                <a:ext cx="6225" cy="6225"/>
              </a:xfrm>
              <a:custGeom>
                <a:avLst/>
                <a:gdLst/>
                <a:ahLst/>
                <a:cxnLst/>
                <a:rect l="l" t="t" r="r" b="b"/>
                <a:pathLst>
                  <a:path w="249" h="249" extrusionOk="0">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8"/>
              <p:cNvSpPr/>
              <p:nvPr/>
            </p:nvSpPr>
            <p:spPr>
              <a:xfrm>
                <a:off x="6279175" y="3829800"/>
                <a:ext cx="5550" cy="6225"/>
              </a:xfrm>
              <a:custGeom>
                <a:avLst/>
                <a:gdLst/>
                <a:ahLst/>
                <a:cxnLst/>
                <a:rect l="l" t="t" r="r" b="b"/>
                <a:pathLst>
                  <a:path w="222" h="249" extrusionOk="0">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8"/>
              <p:cNvSpPr/>
              <p:nvPr/>
            </p:nvSpPr>
            <p:spPr>
              <a:xfrm>
                <a:off x="6295025" y="3809825"/>
                <a:ext cx="4850" cy="6225"/>
              </a:xfrm>
              <a:custGeom>
                <a:avLst/>
                <a:gdLst/>
                <a:ahLst/>
                <a:cxnLst/>
                <a:rect l="l" t="t" r="r" b="b"/>
                <a:pathLst>
                  <a:path w="194" h="249" extrusionOk="0">
                    <a:moveTo>
                      <a:pt x="138" y="1"/>
                    </a:moveTo>
                    <a:lnTo>
                      <a:pt x="1" y="194"/>
                    </a:lnTo>
                    <a:lnTo>
                      <a:pt x="56" y="249"/>
                    </a:lnTo>
                    <a:lnTo>
                      <a:pt x="194" y="56"/>
                    </a:lnTo>
                    <a:lnTo>
                      <a:pt x="13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6309500" y="3789850"/>
                <a:ext cx="4850" cy="4850"/>
              </a:xfrm>
              <a:custGeom>
                <a:avLst/>
                <a:gdLst/>
                <a:ahLst/>
                <a:cxnLst/>
                <a:rect l="l" t="t" r="r" b="b"/>
                <a:pathLst>
                  <a:path w="194" h="194" extrusionOk="0">
                    <a:moveTo>
                      <a:pt x="83" y="1"/>
                    </a:moveTo>
                    <a:lnTo>
                      <a:pt x="0" y="194"/>
                    </a:lnTo>
                    <a:lnTo>
                      <a:pt x="111" y="19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8"/>
              <p:cNvSpPr/>
              <p:nvPr/>
            </p:nvSpPr>
            <p:spPr>
              <a:xfrm>
                <a:off x="6323950" y="3769875"/>
                <a:ext cx="4850" cy="5550"/>
              </a:xfrm>
              <a:custGeom>
                <a:avLst/>
                <a:gdLst/>
                <a:ahLst/>
                <a:cxnLst/>
                <a:rect l="l" t="t" r="r" b="b"/>
                <a:pathLst>
                  <a:path w="194" h="222" extrusionOk="0">
                    <a:moveTo>
                      <a:pt x="56" y="1"/>
                    </a:moveTo>
                    <a:lnTo>
                      <a:pt x="1" y="221"/>
                    </a:lnTo>
                    <a:lnTo>
                      <a:pt x="111" y="221"/>
                    </a:lnTo>
                    <a:lnTo>
                      <a:pt x="194" y="28"/>
                    </a:lnTo>
                    <a:lnTo>
                      <a:pt x="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8"/>
              <p:cNvSpPr/>
              <p:nvPr/>
            </p:nvSpPr>
            <p:spPr>
              <a:xfrm>
                <a:off x="6337750" y="3751275"/>
                <a:ext cx="4825" cy="6225"/>
              </a:xfrm>
              <a:custGeom>
                <a:avLst/>
                <a:gdLst/>
                <a:ahLst/>
                <a:cxnLst/>
                <a:rect l="l" t="t" r="r" b="b"/>
                <a:pathLst>
                  <a:path w="193" h="249" extrusionOk="0">
                    <a:moveTo>
                      <a:pt x="83" y="1"/>
                    </a:moveTo>
                    <a:lnTo>
                      <a:pt x="0" y="221"/>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8"/>
              <p:cNvSpPr/>
              <p:nvPr/>
            </p:nvSpPr>
            <p:spPr>
              <a:xfrm>
                <a:off x="6351525" y="3734050"/>
                <a:ext cx="4850" cy="6225"/>
              </a:xfrm>
              <a:custGeom>
                <a:avLst/>
                <a:gdLst/>
                <a:ahLst/>
                <a:cxnLst/>
                <a:rect l="l" t="t" r="r" b="b"/>
                <a:pathLst>
                  <a:path w="194" h="249" extrusionOk="0">
                    <a:moveTo>
                      <a:pt x="83" y="1"/>
                    </a:moveTo>
                    <a:lnTo>
                      <a:pt x="0" y="194"/>
                    </a:lnTo>
                    <a:lnTo>
                      <a:pt x="110" y="249"/>
                    </a:lnTo>
                    <a:lnTo>
                      <a:pt x="193"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8"/>
              <p:cNvSpPr/>
              <p:nvPr/>
            </p:nvSpPr>
            <p:spPr>
              <a:xfrm>
                <a:off x="6366675" y="3717525"/>
                <a:ext cx="5525" cy="5525"/>
              </a:xfrm>
              <a:custGeom>
                <a:avLst/>
                <a:gdLst/>
                <a:ahLst/>
                <a:cxnLst/>
                <a:rect l="l" t="t" r="r" b="b"/>
                <a:pathLst>
                  <a:path w="221" h="221" extrusionOk="0">
                    <a:moveTo>
                      <a:pt x="111" y="0"/>
                    </a:moveTo>
                    <a:lnTo>
                      <a:pt x="0" y="193"/>
                    </a:lnTo>
                    <a:lnTo>
                      <a:pt x="111" y="221"/>
                    </a:lnTo>
                    <a:lnTo>
                      <a:pt x="221" y="56"/>
                    </a:lnTo>
                    <a:lnTo>
                      <a:pt x="1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8"/>
              <p:cNvSpPr/>
              <p:nvPr/>
            </p:nvSpPr>
            <p:spPr>
              <a:xfrm>
                <a:off x="5845900" y="3895250"/>
                <a:ext cx="7600" cy="4150"/>
              </a:xfrm>
              <a:custGeom>
                <a:avLst/>
                <a:gdLst/>
                <a:ahLst/>
                <a:cxnLst/>
                <a:rect l="l" t="t" r="r" b="b"/>
                <a:pathLst>
                  <a:path w="304" h="166" extrusionOk="0">
                    <a:moveTo>
                      <a:pt x="28" y="0"/>
                    </a:moveTo>
                    <a:lnTo>
                      <a:pt x="0" y="111"/>
                    </a:lnTo>
                    <a:lnTo>
                      <a:pt x="276" y="166"/>
                    </a:lnTo>
                    <a:lnTo>
                      <a:pt x="303"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5871375" y="3902150"/>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5896875" y="3909025"/>
                <a:ext cx="6900" cy="4150"/>
              </a:xfrm>
              <a:custGeom>
                <a:avLst/>
                <a:gdLst/>
                <a:ahLst/>
                <a:cxnLst/>
                <a:rect l="l" t="t" r="r" b="b"/>
                <a:pathLst>
                  <a:path w="276" h="166" extrusionOk="0">
                    <a:moveTo>
                      <a:pt x="28" y="1"/>
                    </a:moveTo>
                    <a:lnTo>
                      <a:pt x="0" y="111"/>
                    </a:lnTo>
                    <a:lnTo>
                      <a:pt x="248"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5922350" y="39152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8"/>
              <p:cNvSpPr/>
              <p:nvPr/>
            </p:nvSpPr>
            <p:spPr>
              <a:xfrm>
                <a:off x="5947850" y="3920725"/>
                <a:ext cx="6900" cy="4175"/>
              </a:xfrm>
              <a:custGeom>
                <a:avLst/>
                <a:gdLst/>
                <a:ahLst/>
                <a:cxnLst/>
                <a:rect l="l" t="t" r="r" b="b"/>
                <a:pathLst>
                  <a:path w="276" h="167" extrusionOk="0">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8"/>
              <p:cNvSpPr/>
              <p:nvPr/>
            </p:nvSpPr>
            <p:spPr>
              <a:xfrm>
                <a:off x="5974025" y="392555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8"/>
              <p:cNvSpPr/>
              <p:nvPr/>
            </p:nvSpPr>
            <p:spPr>
              <a:xfrm>
                <a:off x="5999500" y="3929000"/>
                <a:ext cx="6925" cy="2775"/>
              </a:xfrm>
              <a:custGeom>
                <a:avLst/>
                <a:gdLst/>
                <a:ahLst/>
                <a:cxnLst/>
                <a:rect l="l" t="t" r="r" b="b"/>
                <a:pathLst>
                  <a:path w="277" h="111" extrusionOk="0">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6026375" y="3930375"/>
                <a:ext cx="6225" cy="2100"/>
              </a:xfrm>
              <a:custGeom>
                <a:avLst/>
                <a:gdLst/>
                <a:ahLst/>
                <a:cxnLst/>
                <a:rect l="l" t="t" r="r" b="b"/>
                <a:pathLst>
                  <a:path w="249" h="84" extrusionOk="0">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8"/>
              <p:cNvSpPr/>
              <p:nvPr/>
            </p:nvSpPr>
            <p:spPr>
              <a:xfrm>
                <a:off x="6051875" y="3929000"/>
                <a:ext cx="6900" cy="2775"/>
              </a:xfrm>
              <a:custGeom>
                <a:avLst/>
                <a:gdLst/>
                <a:ahLst/>
                <a:cxnLst/>
                <a:rect l="l" t="t" r="r" b="b"/>
                <a:pathLst>
                  <a:path w="276" h="111" extrusionOk="0">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8"/>
              <p:cNvSpPr/>
              <p:nvPr/>
            </p:nvSpPr>
            <p:spPr>
              <a:xfrm>
                <a:off x="6078050" y="3926250"/>
                <a:ext cx="6900" cy="2775"/>
              </a:xfrm>
              <a:custGeom>
                <a:avLst/>
                <a:gdLst/>
                <a:ahLst/>
                <a:cxnLst/>
                <a:rect l="l" t="t" r="r" b="b"/>
                <a:pathLst>
                  <a:path w="276" h="111" extrusionOk="0">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p:nvPr/>
            </p:nvSpPr>
            <p:spPr>
              <a:xfrm>
                <a:off x="6103525" y="3920050"/>
                <a:ext cx="6925" cy="4150"/>
              </a:xfrm>
              <a:custGeom>
                <a:avLst/>
                <a:gdLst/>
                <a:ahLst/>
                <a:cxnLst/>
                <a:rect l="l" t="t" r="r" b="b"/>
                <a:pathLst>
                  <a:path w="277" h="166" extrusionOk="0">
                    <a:moveTo>
                      <a:pt x="249" y="0"/>
                    </a:moveTo>
                    <a:lnTo>
                      <a:pt x="1" y="83"/>
                    </a:lnTo>
                    <a:lnTo>
                      <a:pt x="28" y="166"/>
                    </a:lnTo>
                    <a:lnTo>
                      <a:pt x="276" y="111"/>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8"/>
              <p:cNvSpPr/>
              <p:nvPr/>
            </p:nvSpPr>
            <p:spPr>
              <a:xfrm>
                <a:off x="6128325" y="391247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8"/>
              <p:cNvSpPr/>
              <p:nvPr/>
            </p:nvSpPr>
            <p:spPr>
              <a:xfrm>
                <a:off x="6152450" y="3902150"/>
                <a:ext cx="6900" cy="4825"/>
              </a:xfrm>
              <a:custGeom>
                <a:avLst/>
                <a:gdLst/>
                <a:ahLst/>
                <a:cxnLst/>
                <a:rect l="l" t="t" r="r" b="b"/>
                <a:pathLst>
                  <a:path w="276" h="193" extrusionOk="0">
                    <a:moveTo>
                      <a:pt x="248" y="0"/>
                    </a:moveTo>
                    <a:lnTo>
                      <a:pt x="0" y="110"/>
                    </a:lnTo>
                    <a:lnTo>
                      <a:pt x="28"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6175850" y="3889050"/>
                <a:ext cx="6225" cy="5525"/>
              </a:xfrm>
              <a:custGeom>
                <a:avLst/>
                <a:gdLst/>
                <a:ahLst/>
                <a:cxnLst/>
                <a:rect l="l" t="t" r="r" b="b"/>
                <a:pathLst>
                  <a:path w="249" h="221" extrusionOk="0">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6197900" y="3875275"/>
                <a:ext cx="6225" cy="5525"/>
              </a:xfrm>
              <a:custGeom>
                <a:avLst/>
                <a:gdLst/>
                <a:ahLst/>
                <a:cxnLst/>
                <a:rect l="l" t="t" r="r" b="b"/>
                <a:pathLst>
                  <a:path w="249" h="221" extrusionOk="0">
                    <a:moveTo>
                      <a:pt x="193" y="0"/>
                    </a:moveTo>
                    <a:lnTo>
                      <a:pt x="1" y="138"/>
                    </a:lnTo>
                    <a:lnTo>
                      <a:pt x="28" y="221"/>
                    </a:lnTo>
                    <a:lnTo>
                      <a:pt x="249"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6218575" y="385942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6239225" y="3842900"/>
                <a:ext cx="6225" cy="5525"/>
              </a:xfrm>
              <a:custGeom>
                <a:avLst/>
                <a:gdLst/>
                <a:ahLst/>
                <a:cxnLst/>
                <a:rect l="l" t="t" r="r" b="b"/>
                <a:pathLst>
                  <a:path w="249" h="221" extrusionOk="0">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6257825" y="3824300"/>
                <a:ext cx="5550" cy="5525"/>
              </a:xfrm>
              <a:custGeom>
                <a:avLst/>
                <a:gdLst/>
                <a:ahLst/>
                <a:cxnLst/>
                <a:rect l="l" t="t" r="r" b="b"/>
                <a:pathLst>
                  <a:path w="222" h="221" extrusionOk="0">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6275050" y="3804325"/>
                <a:ext cx="5550" cy="6225"/>
              </a:xfrm>
              <a:custGeom>
                <a:avLst/>
                <a:gdLst/>
                <a:ahLst/>
                <a:cxnLst/>
                <a:rect l="l" t="t" r="r" b="b"/>
                <a:pathLst>
                  <a:path w="222" h="249" extrusionOk="0">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6291575" y="3784350"/>
                <a:ext cx="4850" cy="6225"/>
              </a:xfrm>
              <a:custGeom>
                <a:avLst/>
                <a:gdLst/>
                <a:ahLst/>
                <a:cxnLst/>
                <a:rect l="l" t="t" r="r" b="b"/>
                <a:pathLst>
                  <a:path w="194" h="249" extrusionOk="0">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6307425" y="3765050"/>
                <a:ext cx="4850" cy="4850"/>
              </a:xfrm>
              <a:custGeom>
                <a:avLst/>
                <a:gdLst/>
                <a:ahLst/>
                <a:cxnLst/>
                <a:rect l="l" t="t" r="r" b="b"/>
                <a:pathLst>
                  <a:path w="194" h="194" extrusionOk="0">
                    <a:moveTo>
                      <a:pt x="194" y="1"/>
                    </a:moveTo>
                    <a:lnTo>
                      <a:pt x="56" y="28"/>
                    </a:lnTo>
                    <a:lnTo>
                      <a:pt x="1" y="194"/>
                    </a:lnTo>
                    <a:lnTo>
                      <a:pt x="111" y="19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6322575" y="3747150"/>
                <a:ext cx="4850" cy="4850"/>
              </a:xfrm>
              <a:custGeom>
                <a:avLst/>
                <a:gdLst/>
                <a:ahLst/>
                <a:cxnLst/>
                <a:rect l="l" t="t" r="r" b="b"/>
                <a:pathLst>
                  <a:path w="194" h="194" extrusionOk="0">
                    <a:moveTo>
                      <a:pt x="56" y="0"/>
                    </a:moveTo>
                    <a:lnTo>
                      <a:pt x="1" y="193"/>
                    </a:lnTo>
                    <a:lnTo>
                      <a:pt x="139" y="19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6337750" y="3730625"/>
                <a:ext cx="4825" cy="5525"/>
              </a:xfrm>
              <a:custGeom>
                <a:avLst/>
                <a:gdLst/>
                <a:ahLst/>
                <a:cxnLst/>
                <a:rect l="l" t="t" r="r" b="b"/>
                <a:pathLst>
                  <a:path w="193" h="221" extrusionOk="0">
                    <a:moveTo>
                      <a:pt x="83" y="0"/>
                    </a:moveTo>
                    <a:lnTo>
                      <a:pt x="0" y="193"/>
                    </a:lnTo>
                    <a:lnTo>
                      <a:pt x="138" y="220"/>
                    </a:lnTo>
                    <a:lnTo>
                      <a:pt x="193" y="28"/>
                    </a:lnTo>
                    <a:lnTo>
                      <a:pt x="8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6352900" y="3715450"/>
                <a:ext cx="5525" cy="5550"/>
              </a:xfrm>
              <a:custGeom>
                <a:avLst/>
                <a:gdLst/>
                <a:ahLst/>
                <a:cxnLst/>
                <a:rect l="l" t="t" r="r" b="b"/>
                <a:pathLst>
                  <a:path w="221" h="222" extrusionOk="0">
                    <a:moveTo>
                      <a:pt x="83" y="1"/>
                    </a:moveTo>
                    <a:lnTo>
                      <a:pt x="0" y="194"/>
                    </a:lnTo>
                    <a:lnTo>
                      <a:pt x="138"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6369425" y="3701675"/>
                <a:ext cx="5525" cy="4850"/>
              </a:xfrm>
              <a:custGeom>
                <a:avLst/>
                <a:gdLst/>
                <a:ahLst/>
                <a:cxnLst/>
                <a:rect l="l" t="t" r="r" b="b"/>
                <a:pathLst>
                  <a:path w="221" h="194" extrusionOk="0">
                    <a:moveTo>
                      <a:pt x="83" y="1"/>
                    </a:moveTo>
                    <a:lnTo>
                      <a:pt x="1" y="166"/>
                    </a:lnTo>
                    <a:lnTo>
                      <a:pt x="111" y="194"/>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5843150" y="3873900"/>
                <a:ext cx="6900" cy="4150"/>
              </a:xfrm>
              <a:custGeom>
                <a:avLst/>
                <a:gdLst/>
                <a:ahLst/>
                <a:cxnLst/>
                <a:rect l="l" t="t" r="r" b="b"/>
                <a:pathLst>
                  <a:path w="276" h="166" extrusionOk="0">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5868625" y="38807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5893425" y="3886975"/>
                <a:ext cx="6925" cy="4175"/>
              </a:xfrm>
              <a:custGeom>
                <a:avLst/>
                <a:gdLst/>
                <a:ahLst/>
                <a:cxnLst/>
                <a:rect l="l" t="t" r="r" b="b"/>
                <a:pathLst>
                  <a:path w="277" h="167" extrusionOk="0">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5918925" y="3893875"/>
                <a:ext cx="6900" cy="3475"/>
              </a:xfrm>
              <a:custGeom>
                <a:avLst/>
                <a:gdLst/>
                <a:ahLst/>
                <a:cxnLst/>
                <a:rect l="l" t="t" r="r" b="b"/>
                <a:pathLst>
                  <a:path w="276" h="139" extrusionOk="0">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5945100" y="3898700"/>
                <a:ext cx="6900" cy="4150"/>
              </a:xfrm>
              <a:custGeom>
                <a:avLst/>
                <a:gdLst/>
                <a:ahLst/>
                <a:cxnLst/>
                <a:rect l="l" t="t" r="r" b="b"/>
                <a:pathLst>
                  <a:path w="276" h="166" extrusionOk="0">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8"/>
              <p:cNvSpPr/>
              <p:nvPr/>
            </p:nvSpPr>
            <p:spPr>
              <a:xfrm>
                <a:off x="5970575" y="3903525"/>
                <a:ext cx="6925" cy="2775"/>
              </a:xfrm>
              <a:custGeom>
                <a:avLst/>
                <a:gdLst/>
                <a:ahLst/>
                <a:cxnLst/>
                <a:rect l="l" t="t" r="r" b="b"/>
                <a:pathLst>
                  <a:path w="277" h="111" extrusionOk="0">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5996750" y="3906275"/>
                <a:ext cx="6925" cy="2775"/>
              </a:xfrm>
              <a:custGeom>
                <a:avLst/>
                <a:gdLst/>
                <a:ahLst/>
                <a:cxnLst/>
                <a:rect l="l" t="t" r="r" b="b"/>
                <a:pathLst>
                  <a:path w="277" h="111" extrusionOk="0">
                    <a:moveTo>
                      <a:pt x="28" y="0"/>
                    </a:moveTo>
                    <a:lnTo>
                      <a:pt x="1" y="83"/>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6022925" y="3906950"/>
                <a:ext cx="6925" cy="2100"/>
              </a:xfrm>
              <a:custGeom>
                <a:avLst/>
                <a:gdLst/>
                <a:ahLst/>
                <a:cxnLst/>
                <a:rect l="l" t="t" r="r" b="b"/>
                <a:pathLst>
                  <a:path w="277" h="84" extrusionOk="0">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6049100" y="3905575"/>
                <a:ext cx="6925" cy="2775"/>
              </a:xfrm>
              <a:custGeom>
                <a:avLst/>
                <a:gdLst/>
                <a:ahLst/>
                <a:cxnLst/>
                <a:rect l="l" t="t" r="r" b="b"/>
                <a:pathLst>
                  <a:path w="277" h="111" extrusionOk="0">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6075275" y="3902150"/>
                <a:ext cx="6925" cy="3450"/>
              </a:xfrm>
              <a:custGeom>
                <a:avLst/>
                <a:gdLst/>
                <a:ahLst/>
                <a:cxnLst/>
                <a:rect l="l" t="t" r="r" b="b"/>
                <a:pathLst>
                  <a:path w="277" h="138"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6100775" y="3895950"/>
                <a:ext cx="6900" cy="4150"/>
              </a:xfrm>
              <a:custGeom>
                <a:avLst/>
                <a:gdLst/>
                <a:ahLst/>
                <a:cxnLst/>
                <a:rect l="l" t="t" r="r" b="b"/>
                <a:pathLst>
                  <a:path w="276" h="166" extrusionOk="0">
                    <a:moveTo>
                      <a:pt x="248" y="0"/>
                    </a:moveTo>
                    <a:lnTo>
                      <a:pt x="0" y="83"/>
                    </a:lnTo>
                    <a:lnTo>
                      <a:pt x="0" y="165"/>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8"/>
              <p:cNvSpPr/>
              <p:nvPr/>
            </p:nvSpPr>
            <p:spPr>
              <a:xfrm>
                <a:off x="6124875" y="3887675"/>
                <a:ext cx="6925" cy="4150"/>
              </a:xfrm>
              <a:custGeom>
                <a:avLst/>
                <a:gdLst/>
                <a:ahLst/>
                <a:cxnLst/>
                <a:rect l="l" t="t" r="r" b="b"/>
                <a:pathLst>
                  <a:path w="277" h="166" extrusionOk="0">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a:off x="6149000" y="3876650"/>
                <a:ext cx="6900" cy="4850"/>
              </a:xfrm>
              <a:custGeom>
                <a:avLst/>
                <a:gdLst/>
                <a:ahLst/>
                <a:cxnLst/>
                <a:rect l="l" t="t" r="r" b="b"/>
                <a:pathLst>
                  <a:path w="276" h="194" extrusionOk="0">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8"/>
              <p:cNvSpPr/>
              <p:nvPr/>
            </p:nvSpPr>
            <p:spPr>
              <a:xfrm>
                <a:off x="6171725" y="3863550"/>
                <a:ext cx="6925" cy="5550"/>
              </a:xfrm>
              <a:custGeom>
                <a:avLst/>
                <a:gdLst/>
                <a:ahLst/>
                <a:cxnLst/>
                <a:rect l="l" t="t" r="r" b="b"/>
                <a:pathLst>
                  <a:path w="277" h="222" extrusionOk="0">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8"/>
              <p:cNvSpPr/>
              <p:nvPr/>
            </p:nvSpPr>
            <p:spPr>
              <a:xfrm>
                <a:off x="6193775" y="3849100"/>
                <a:ext cx="6225" cy="5525"/>
              </a:xfrm>
              <a:custGeom>
                <a:avLst/>
                <a:gdLst/>
                <a:ahLst/>
                <a:cxnLst/>
                <a:rect l="l" t="t" r="r" b="b"/>
                <a:pathLst>
                  <a:path w="249" h="221" extrusionOk="0">
                    <a:moveTo>
                      <a:pt x="193" y="0"/>
                    </a:moveTo>
                    <a:lnTo>
                      <a:pt x="0" y="138"/>
                    </a:lnTo>
                    <a:lnTo>
                      <a:pt x="28"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8"/>
              <p:cNvSpPr/>
              <p:nvPr/>
            </p:nvSpPr>
            <p:spPr>
              <a:xfrm>
                <a:off x="6214425" y="3832575"/>
                <a:ext cx="6225" cy="6225"/>
              </a:xfrm>
              <a:custGeom>
                <a:avLst/>
                <a:gdLst/>
                <a:ahLst/>
                <a:cxnLst/>
                <a:rect l="l" t="t" r="r" b="b"/>
                <a:pathLst>
                  <a:path w="249" h="249" extrusionOk="0">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8"/>
              <p:cNvSpPr/>
              <p:nvPr/>
            </p:nvSpPr>
            <p:spPr>
              <a:xfrm>
                <a:off x="6234400" y="3816025"/>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8"/>
              <p:cNvSpPr/>
              <p:nvPr/>
            </p:nvSpPr>
            <p:spPr>
              <a:xfrm>
                <a:off x="6253000" y="3797425"/>
                <a:ext cx="6225" cy="6225"/>
              </a:xfrm>
              <a:custGeom>
                <a:avLst/>
                <a:gdLst/>
                <a:ahLst/>
                <a:cxnLst/>
                <a:rect l="l" t="t" r="r" b="b"/>
                <a:pathLst>
                  <a:path w="249" h="249" extrusionOk="0">
                    <a:moveTo>
                      <a:pt x="194" y="1"/>
                    </a:moveTo>
                    <a:lnTo>
                      <a:pt x="1" y="194"/>
                    </a:lnTo>
                    <a:lnTo>
                      <a:pt x="84"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8"/>
              <p:cNvSpPr/>
              <p:nvPr/>
            </p:nvSpPr>
            <p:spPr>
              <a:xfrm>
                <a:off x="6270925" y="3778150"/>
                <a:ext cx="5525" cy="6225"/>
              </a:xfrm>
              <a:custGeom>
                <a:avLst/>
                <a:gdLst/>
                <a:ahLst/>
                <a:cxnLst/>
                <a:rect l="l" t="t" r="r" b="b"/>
                <a:pathLst>
                  <a:path w="221" h="249" extrusionOk="0">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6288150" y="3758850"/>
                <a:ext cx="5525" cy="6225"/>
              </a:xfrm>
              <a:custGeom>
                <a:avLst/>
                <a:gdLst/>
                <a:ahLst/>
                <a:cxnLst/>
                <a:rect l="l" t="t" r="r" b="b"/>
                <a:pathLst>
                  <a:path w="221" h="249" extrusionOk="0">
                    <a:moveTo>
                      <a:pt x="166" y="1"/>
                    </a:moveTo>
                    <a:lnTo>
                      <a:pt x="0" y="194"/>
                    </a:lnTo>
                    <a:lnTo>
                      <a:pt x="55" y="249"/>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6304675" y="3740950"/>
                <a:ext cx="4850" cy="4850"/>
              </a:xfrm>
              <a:custGeom>
                <a:avLst/>
                <a:gdLst/>
                <a:ahLst/>
                <a:cxnLst/>
                <a:rect l="l" t="t" r="r" b="b"/>
                <a:pathLst>
                  <a:path w="194" h="194" extrusionOk="0">
                    <a:moveTo>
                      <a:pt x="56" y="0"/>
                    </a:moveTo>
                    <a:lnTo>
                      <a:pt x="0" y="193"/>
                    </a:lnTo>
                    <a:lnTo>
                      <a:pt x="138"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8"/>
              <p:cNvSpPr/>
              <p:nvPr/>
            </p:nvSpPr>
            <p:spPr>
              <a:xfrm>
                <a:off x="6321200" y="3724425"/>
                <a:ext cx="5550" cy="4150"/>
              </a:xfrm>
              <a:custGeom>
                <a:avLst/>
                <a:gdLst/>
                <a:ahLst/>
                <a:cxnLst/>
                <a:rect l="l" t="t" r="r" b="b"/>
                <a:pathLst>
                  <a:path w="222" h="166" extrusionOk="0">
                    <a:moveTo>
                      <a:pt x="56" y="0"/>
                    </a:moveTo>
                    <a:lnTo>
                      <a:pt x="1" y="165"/>
                    </a:lnTo>
                    <a:lnTo>
                      <a:pt x="166" y="16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6337750" y="3709950"/>
                <a:ext cx="5525" cy="4850"/>
              </a:xfrm>
              <a:custGeom>
                <a:avLst/>
                <a:gdLst/>
                <a:ahLst/>
                <a:cxnLst/>
                <a:rect l="l" t="t" r="r" b="b"/>
                <a:pathLst>
                  <a:path w="221" h="194" extrusionOk="0">
                    <a:moveTo>
                      <a:pt x="55" y="0"/>
                    </a:moveTo>
                    <a:lnTo>
                      <a:pt x="0" y="166"/>
                    </a:lnTo>
                    <a:lnTo>
                      <a:pt x="165" y="19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6354275" y="3696850"/>
                <a:ext cx="5525" cy="5550"/>
              </a:xfrm>
              <a:custGeom>
                <a:avLst/>
                <a:gdLst/>
                <a:ahLst/>
                <a:cxnLst/>
                <a:rect l="l" t="t" r="r" b="b"/>
                <a:pathLst>
                  <a:path w="221" h="222" extrusionOk="0">
                    <a:moveTo>
                      <a:pt x="83" y="1"/>
                    </a:moveTo>
                    <a:lnTo>
                      <a:pt x="0" y="166"/>
                    </a:lnTo>
                    <a:lnTo>
                      <a:pt x="166" y="221"/>
                    </a:lnTo>
                    <a:lnTo>
                      <a:pt x="221" y="28"/>
                    </a:lnTo>
                    <a:lnTo>
                      <a:pt x="8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5839700" y="3853225"/>
                <a:ext cx="6900" cy="4150"/>
              </a:xfrm>
              <a:custGeom>
                <a:avLst/>
                <a:gdLst/>
                <a:ahLst/>
                <a:cxnLst/>
                <a:rect l="l" t="t" r="r" b="b"/>
                <a:pathLst>
                  <a:path w="276" h="166"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5865175" y="3859425"/>
                <a:ext cx="6925" cy="4150"/>
              </a:xfrm>
              <a:custGeom>
                <a:avLst/>
                <a:gdLst/>
                <a:ahLst/>
                <a:cxnLst/>
                <a:rect l="l" t="t" r="r" b="b"/>
                <a:pathLst>
                  <a:path w="277" h="166" extrusionOk="0">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8"/>
              <p:cNvSpPr/>
              <p:nvPr/>
            </p:nvSpPr>
            <p:spPr>
              <a:xfrm>
                <a:off x="5890675" y="3865625"/>
                <a:ext cx="7600" cy="4150"/>
              </a:xfrm>
              <a:custGeom>
                <a:avLst/>
                <a:gdLst/>
                <a:ahLst/>
                <a:cxnLst/>
                <a:rect l="l" t="t" r="r" b="b"/>
                <a:pathLst>
                  <a:path w="304" h="166" extrusionOk="0">
                    <a:moveTo>
                      <a:pt x="28" y="1"/>
                    </a:moveTo>
                    <a:lnTo>
                      <a:pt x="0" y="111"/>
                    </a:lnTo>
                    <a:lnTo>
                      <a:pt x="276" y="166"/>
                    </a:lnTo>
                    <a:lnTo>
                      <a:pt x="304" y="83"/>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5916150" y="3871825"/>
                <a:ext cx="6925" cy="3475"/>
              </a:xfrm>
              <a:custGeom>
                <a:avLst/>
                <a:gdLst/>
                <a:ahLst/>
                <a:cxnLst/>
                <a:rect l="l" t="t" r="r" b="b"/>
                <a:pathLst>
                  <a:path w="277" h="139" extrusionOk="0">
                    <a:moveTo>
                      <a:pt x="28" y="1"/>
                    </a:moveTo>
                    <a:lnTo>
                      <a:pt x="1" y="111"/>
                    </a:lnTo>
                    <a:lnTo>
                      <a:pt x="276" y="138"/>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5942325" y="3876650"/>
                <a:ext cx="6925" cy="4150"/>
              </a:xfrm>
              <a:custGeom>
                <a:avLst/>
                <a:gdLst/>
                <a:ahLst/>
                <a:cxnLst/>
                <a:rect l="l" t="t" r="r" b="b"/>
                <a:pathLst>
                  <a:path w="277" h="166" extrusionOk="0">
                    <a:moveTo>
                      <a:pt x="1" y="1"/>
                    </a:moveTo>
                    <a:lnTo>
                      <a:pt x="1" y="111"/>
                    </a:lnTo>
                    <a:lnTo>
                      <a:pt x="249" y="166"/>
                    </a:lnTo>
                    <a:lnTo>
                      <a:pt x="277"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5967825" y="3880775"/>
                <a:ext cx="6925" cy="3475"/>
              </a:xfrm>
              <a:custGeom>
                <a:avLst/>
                <a:gdLst/>
                <a:ahLst/>
                <a:cxnLst/>
                <a:rect l="l" t="t" r="r" b="b"/>
                <a:pathLst>
                  <a:path w="277"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5994000" y="3883550"/>
                <a:ext cx="6925" cy="2775"/>
              </a:xfrm>
              <a:custGeom>
                <a:avLst/>
                <a:gdLst/>
                <a:ahLst/>
                <a:cxnLst/>
                <a:rect l="l" t="t" r="r" b="b"/>
                <a:pathLst>
                  <a:path w="277" h="111" extrusionOk="0">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6020175" y="3883550"/>
                <a:ext cx="6925" cy="2775"/>
              </a:xfrm>
              <a:custGeom>
                <a:avLst/>
                <a:gdLst/>
                <a:ahLst/>
                <a:cxnLst/>
                <a:rect l="l" t="t" r="r" b="b"/>
                <a:pathLst>
                  <a:path w="277" h="111" extrusionOk="0">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8"/>
              <p:cNvSpPr/>
              <p:nvPr/>
            </p:nvSpPr>
            <p:spPr>
              <a:xfrm>
                <a:off x="6046350" y="3882150"/>
                <a:ext cx="6925" cy="2800"/>
              </a:xfrm>
              <a:custGeom>
                <a:avLst/>
                <a:gdLst/>
                <a:ahLst/>
                <a:cxnLst/>
                <a:rect l="l" t="t" r="r" b="b"/>
                <a:pathLst>
                  <a:path w="277" h="112" extrusionOk="0">
                    <a:moveTo>
                      <a:pt x="249" y="1"/>
                    </a:moveTo>
                    <a:lnTo>
                      <a:pt x="1" y="28"/>
                    </a:lnTo>
                    <a:lnTo>
                      <a:pt x="1" y="111"/>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6071850" y="3878025"/>
                <a:ext cx="6900" cy="3475"/>
              </a:xfrm>
              <a:custGeom>
                <a:avLst/>
                <a:gdLst/>
                <a:ahLst/>
                <a:cxnLst/>
                <a:rect l="l" t="t" r="r" b="b"/>
                <a:pathLst>
                  <a:path w="276" h="139" extrusionOk="0">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8"/>
              <p:cNvSpPr/>
              <p:nvPr/>
            </p:nvSpPr>
            <p:spPr>
              <a:xfrm>
                <a:off x="6097325" y="387182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8"/>
              <p:cNvSpPr/>
              <p:nvPr/>
            </p:nvSpPr>
            <p:spPr>
              <a:xfrm>
                <a:off x="6122125" y="3862175"/>
                <a:ext cx="6925" cy="4850"/>
              </a:xfrm>
              <a:custGeom>
                <a:avLst/>
                <a:gdLst/>
                <a:ahLst/>
                <a:cxnLst/>
                <a:rect l="l" t="t" r="r" b="b"/>
                <a:pathLst>
                  <a:path w="277" h="194" extrusionOk="0">
                    <a:moveTo>
                      <a:pt x="221" y="1"/>
                    </a:moveTo>
                    <a:lnTo>
                      <a:pt x="1"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6145550" y="3851150"/>
                <a:ext cx="6900" cy="4850"/>
              </a:xfrm>
              <a:custGeom>
                <a:avLst/>
                <a:gdLst/>
                <a:ahLst/>
                <a:cxnLst/>
                <a:rect l="l" t="t" r="r" b="b"/>
                <a:pathLst>
                  <a:path w="276"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8"/>
              <p:cNvSpPr/>
              <p:nvPr/>
            </p:nvSpPr>
            <p:spPr>
              <a:xfrm>
                <a:off x="6168275" y="3837375"/>
                <a:ext cx="6225" cy="5550"/>
              </a:xfrm>
              <a:custGeom>
                <a:avLst/>
                <a:gdLst/>
                <a:ahLst/>
                <a:cxnLst/>
                <a:rect l="l" t="t" r="r" b="b"/>
                <a:pathLst>
                  <a:path w="249" h="222" extrusionOk="0">
                    <a:moveTo>
                      <a:pt x="221" y="1"/>
                    </a:moveTo>
                    <a:lnTo>
                      <a:pt x="1" y="166"/>
                    </a:lnTo>
                    <a:lnTo>
                      <a:pt x="28" y="221"/>
                    </a:lnTo>
                    <a:lnTo>
                      <a:pt x="249"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8"/>
              <p:cNvSpPr/>
              <p:nvPr/>
            </p:nvSpPr>
            <p:spPr>
              <a:xfrm>
                <a:off x="6189625" y="3822225"/>
                <a:ext cx="6225" cy="6225"/>
              </a:xfrm>
              <a:custGeom>
                <a:avLst/>
                <a:gdLst/>
                <a:ahLst/>
                <a:cxnLst/>
                <a:rect l="l" t="t" r="r" b="b"/>
                <a:pathLst>
                  <a:path w="249" h="249" extrusionOk="0">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6210300" y="3806375"/>
                <a:ext cx="6225" cy="5550"/>
              </a:xfrm>
              <a:custGeom>
                <a:avLst/>
                <a:gdLst/>
                <a:ahLst/>
                <a:cxnLst/>
                <a:rect l="l" t="t" r="r" b="b"/>
                <a:pathLst>
                  <a:path w="249" h="222" extrusionOk="0">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8"/>
              <p:cNvSpPr/>
              <p:nvPr/>
            </p:nvSpPr>
            <p:spPr>
              <a:xfrm>
                <a:off x="6230275" y="3789175"/>
                <a:ext cx="6225" cy="6225"/>
              </a:xfrm>
              <a:custGeom>
                <a:avLst/>
                <a:gdLst/>
                <a:ahLst/>
                <a:cxnLst/>
                <a:rect l="l" t="t" r="r" b="b"/>
                <a:pathLst>
                  <a:path w="249" h="249" extrusionOk="0">
                    <a:moveTo>
                      <a:pt x="194" y="0"/>
                    </a:moveTo>
                    <a:lnTo>
                      <a:pt x="1" y="193"/>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8"/>
              <p:cNvSpPr/>
              <p:nvPr/>
            </p:nvSpPr>
            <p:spPr>
              <a:xfrm>
                <a:off x="6248875" y="37705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8"/>
              <p:cNvSpPr/>
              <p:nvPr/>
            </p:nvSpPr>
            <p:spPr>
              <a:xfrm>
                <a:off x="6266775" y="375197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8"/>
              <p:cNvSpPr/>
              <p:nvPr/>
            </p:nvSpPr>
            <p:spPr>
              <a:xfrm>
                <a:off x="6284700" y="3733375"/>
                <a:ext cx="5525" cy="5525"/>
              </a:xfrm>
              <a:custGeom>
                <a:avLst/>
                <a:gdLst/>
                <a:ahLst/>
                <a:cxnLst/>
                <a:rect l="l" t="t" r="r" b="b"/>
                <a:pathLst>
                  <a:path w="221" h="221" extrusionOk="0">
                    <a:moveTo>
                      <a:pt x="166" y="0"/>
                    </a:moveTo>
                    <a:lnTo>
                      <a:pt x="0" y="166"/>
                    </a:lnTo>
                    <a:lnTo>
                      <a:pt x="56" y="221"/>
                    </a:lnTo>
                    <a:lnTo>
                      <a:pt x="221"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8"/>
              <p:cNvSpPr/>
              <p:nvPr/>
            </p:nvSpPr>
            <p:spPr>
              <a:xfrm>
                <a:off x="6302600" y="3716150"/>
                <a:ext cx="4850" cy="4850"/>
              </a:xfrm>
              <a:custGeom>
                <a:avLst/>
                <a:gdLst/>
                <a:ahLst/>
                <a:cxnLst/>
                <a:rect l="l" t="t" r="r" b="b"/>
                <a:pathLst>
                  <a:path w="194" h="194" extrusionOk="0">
                    <a:moveTo>
                      <a:pt x="194" y="0"/>
                    </a:moveTo>
                    <a:lnTo>
                      <a:pt x="28" y="28"/>
                    </a:lnTo>
                    <a:lnTo>
                      <a:pt x="1" y="193"/>
                    </a:lnTo>
                    <a:lnTo>
                      <a:pt x="1" y="193"/>
                    </a:lnTo>
                    <a:lnTo>
                      <a:pt x="139" y="166"/>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8"/>
              <p:cNvSpPr/>
              <p:nvPr/>
            </p:nvSpPr>
            <p:spPr>
              <a:xfrm>
                <a:off x="6319825" y="3701000"/>
                <a:ext cx="5550" cy="4150"/>
              </a:xfrm>
              <a:custGeom>
                <a:avLst/>
                <a:gdLst/>
                <a:ahLst/>
                <a:cxnLst/>
                <a:rect l="l" t="t" r="r" b="b"/>
                <a:pathLst>
                  <a:path w="222" h="166" extrusionOk="0">
                    <a:moveTo>
                      <a:pt x="56" y="0"/>
                    </a:moveTo>
                    <a:lnTo>
                      <a:pt x="1" y="166"/>
                    </a:lnTo>
                    <a:lnTo>
                      <a:pt x="166" y="16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8"/>
              <p:cNvSpPr/>
              <p:nvPr/>
            </p:nvSpPr>
            <p:spPr>
              <a:xfrm>
                <a:off x="6337750" y="3688600"/>
                <a:ext cx="5525" cy="4850"/>
              </a:xfrm>
              <a:custGeom>
                <a:avLst/>
                <a:gdLst/>
                <a:ahLst/>
                <a:cxnLst/>
                <a:rect l="l" t="t" r="r" b="b"/>
                <a:pathLst>
                  <a:path w="221" h="194" extrusionOk="0">
                    <a:moveTo>
                      <a:pt x="55" y="0"/>
                    </a:moveTo>
                    <a:lnTo>
                      <a:pt x="0" y="166"/>
                    </a:lnTo>
                    <a:lnTo>
                      <a:pt x="165" y="193"/>
                    </a:lnTo>
                    <a:lnTo>
                      <a:pt x="221" y="28"/>
                    </a:lnTo>
                    <a:lnTo>
                      <a:pt x="5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6356350" y="3678250"/>
                <a:ext cx="4825" cy="4850"/>
              </a:xfrm>
              <a:custGeom>
                <a:avLst/>
                <a:gdLst/>
                <a:ahLst/>
                <a:cxnLst/>
                <a:rect l="l" t="t" r="r" b="b"/>
                <a:pathLst>
                  <a:path w="193" h="194" extrusionOk="0">
                    <a:moveTo>
                      <a:pt x="55" y="1"/>
                    </a:moveTo>
                    <a:lnTo>
                      <a:pt x="0" y="166"/>
                    </a:lnTo>
                    <a:lnTo>
                      <a:pt x="138" y="194"/>
                    </a:lnTo>
                    <a:lnTo>
                      <a:pt x="193" y="111"/>
                    </a:lnTo>
                    <a:cubicBezTo>
                      <a:pt x="165" y="84"/>
                      <a:pt x="110" y="56"/>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8"/>
              <p:cNvSpPr/>
              <p:nvPr/>
            </p:nvSpPr>
            <p:spPr>
              <a:xfrm>
                <a:off x="5839000" y="3832575"/>
                <a:ext cx="4850" cy="3450"/>
              </a:xfrm>
              <a:custGeom>
                <a:avLst/>
                <a:gdLst/>
                <a:ahLst/>
                <a:cxnLst/>
                <a:rect l="l" t="t" r="r" b="b"/>
                <a:pathLst>
                  <a:path w="194" h="138" extrusionOk="0">
                    <a:moveTo>
                      <a:pt x="1" y="0"/>
                    </a:moveTo>
                    <a:lnTo>
                      <a:pt x="1" y="110"/>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8"/>
              <p:cNvSpPr/>
              <p:nvPr/>
            </p:nvSpPr>
            <p:spPr>
              <a:xfrm>
                <a:off x="5862425" y="3838075"/>
                <a:ext cx="6925" cy="4150"/>
              </a:xfrm>
              <a:custGeom>
                <a:avLst/>
                <a:gdLst/>
                <a:ahLst/>
                <a:cxnLst/>
                <a:rect l="l" t="t" r="r" b="b"/>
                <a:pathLst>
                  <a:path w="277" h="166" extrusionOk="0">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5887225" y="3844275"/>
                <a:ext cx="6925" cy="4150"/>
              </a:xfrm>
              <a:custGeom>
                <a:avLst/>
                <a:gdLst/>
                <a:ahLst/>
                <a:cxnLst/>
                <a:rect l="l" t="t" r="r" b="b"/>
                <a:pathLst>
                  <a:path w="277" h="166" extrusionOk="0">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8"/>
              <p:cNvSpPr/>
              <p:nvPr/>
            </p:nvSpPr>
            <p:spPr>
              <a:xfrm>
                <a:off x="5913400" y="3850475"/>
                <a:ext cx="6925" cy="3475"/>
              </a:xfrm>
              <a:custGeom>
                <a:avLst/>
                <a:gdLst/>
                <a:ahLst/>
                <a:cxnLst/>
                <a:rect l="l" t="t" r="r" b="b"/>
                <a:pathLst>
                  <a:path w="277" h="139" extrusionOk="0">
                    <a:moveTo>
                      <a:pt x="28" y="0"/>
                    </a:moveTo>
                    <a:lnTo>
                      <a:pt x="1" y="83"/>
                    </a:lnTo>
                    <a:lnTo>
                      <a:pt x="249"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8"/>
              <p:cNvSpPr/>
              <p:nvPr/>
            </p:nvSpPr>
            <p:spPr>
              <a:xfrm>
                <a:off x="5938900" y="3854600"/>
                <a:ext cx="6900" cy="3475"/>
              </a:xfrm>
              <a:custGeom>
                <a:avLst/>
                <a:gdLst/>
                <a:ahLst/>
                <a:cxnLst/>
                <a:rect l="l" t="t" r="r" b="b"/>
                <a:pathLst>
                  <a:path w="276" h="139" extrusionOk="0">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8"/>
              <p:cNvSpPr/>
              <p:nvPr/>
            </p:nvSpPr>
            <p:spPr>
              <a:xfrm>
                <a:off x="5965075" y="3858750"/>
                <a:ext cx="6900" cy="2775"/>
              </a:xfrm>
              <a:custGeom>
                <a:avLst/>
                <a:gdLst/>
                <a:ahLst/>
                <a:cxnLst/>
                <a:rect l="l" t="t" r="r" b="b"/>
                <a:pathLst>
                  <a:path w="276" h="111" extrusionOk="0">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8"/>
              <p:cNvSpPr/>
              <p:nvPr/>
            </p:nvSpPr>
            <p:spPr>
              <a:xfrm>
                <a:off x="5991250" y="3860800"/>
                <a:ext cx="6900" cy="2775"/>
              </a:xfrm>
              <a:custGeom>
                <a:avLst/>
                <a:gdLst/>
                <a:ahLst/>
                <a:cxnLst/>
                <a:rect l="l" t="t" r="r" b="b"/>
                <a:pathLst>
                  <a:path w="276" h="111" extrusionOk="0">
                    <a:moveTo>
                      <a:pt x="0" y="1"/>
                    </a:moveTo>
                    <a:lnTo>
                      <a:pt x="0"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8"/>
              <p:cNvSpPr/>
              <p:nvPr/>
            </p:nvSpPr>
            <p:spPr>
              <a:xfrm>
                <a:off x="6017425" y="3860800"/>
                <a:ext cx="6900" cy="2775"/>
              </a:xfrm>
              <a:custGeom>
                <a:avLst/>
                <a:gdLst/>
                <a:ahLst/>
                <a:cxnLst/>
                <a:rect l="l" t="t" r="r" b="b"/>
                <a:pathLst>
                  <a:path w="276" h="111" extrusionOk="0">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8"/>
              <p:cNvSpPr/>
              <p:nvPr/>
            </p:nvSpPr>
            <p:spPr>
              <a:xfrm>
                <a:off x="6043600" y="3858750"/>
                <a:ext cx="6900" cy="2775"/>
              </a:xfrm>
              <a:custGeom>
                <a:avLst/>
                <a:gdLst/>
                <a:ahLst/>
                <a:cxnLst/>
                <a:rect l="l" t="t" r="r" b="b"/>
                <a:pathLst>
                  <a:path w="276" h="111" extrusionOk="0">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6069075" y="3853925"/>
                <a:ext cx="6925" cy="3450"/>
              </a:xfrm>
              <a:custGeom>
                <a:avLst/>
                <a:gdLst/>
                <a:ahLst/>
                <a:cxnLst/>
                <a:rect l="l" t="t" r="r" b="b"/>
                <a:pathLst>
                  <a:path w="277" h="138" extrusionOk="0">
                    <a:moveTo>
                      <a:pt x="249" y="0"/>
                    </a:moveTo>
                    <a:lnTo>
                      <a:pt x="1" y="55"/>
                    </a:lnTo>
                    <a:lnTo>
                      <a:pt x="29"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6094575" y="38470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6118675" y="3837375"/>
                <a:ext cx="6925" cy="4850"/>
              </a:xfrm>
              <a:custGeom>
                <a:avLst/>
                <a:gdLst/>
                <a:ahLst/>
                <a:cxnLst/>
                <a:rect l="l" t="t" r="r" b="b"/>
                <a:pathLst>
                  <a:path w="277" h="194" extrusionOk="0">
                    <a:moveTo>
                      <a:pt x="249" y="1"/>
                    </a:moveTo>
                    <a:lnTo>
                      <a:pt x="1" y="111"/>
                    </a:lnTo>
                    <a:lnTo>
                      <a:pt x="28" y="194"/>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6142100" y="3825675"/>
                <a:ext cx="6925" cy="4850"/>
              </a:xfrm>
              <a:custGeom>
                <a:avLst/>
                <a:gdLst/>
                <a:ahLst/>
                <a:cxnLst/>
                <a:rect l="l" t="t" r="r" b="b"/>
                <a:pathLst>
                  <a:path w="277" h="194" extrusionOk="0">
                    <a:moveTo>
                      <a:pt x="221" y="0"/>
                    </a:moveTo>
                    <a:lnTo>
                      <a:pt x="1" y="138"/>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8"/>
              <p:cNvSpPr/>
              <p:nvPr/>
            </p:nvSpPr>
            <p:spPr>
              <a:xfrm>
                <a:off x="6164150" y="3811900"/>
                <a:ext cx="6900" cy="5525"/>
              </a:xfrm>
              <a:custGeom>
                <a:avLst/>
                <a:gdLst/>
                <a:ahLst/>
                <a:cxnLst/>
                <a:rect l="l" t="t" r="r" b="b"/>
                <a:pathLst>
                  <a:path w="276" h="221" extrusionOk="0">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8"/>
              <p:cNvSpPr/>
              <p:nvPr/>
            </p:nvSpPr>
            <p:spPr>
              <a:xfrm>
                <a:off x="6185500" y="3796750"/>
                <a:ext cx="6225" cy="5525"/>
              </a:xfrm>
              <a:custGeom>
                <a:avLst/>
                <a:gdLst/>
                <a:ahLst/>
                <a:cxnLst/>
                <a:rect l="l" t="t" r="r" b="b"/>
                <a:pathLst>
                  <a:path w="249" h="221" extrusionOk="0">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8"/>
              <p:cNvSpPr/>
              <p:nvPr/>
            </p:nvSpPr>
            <p:spPr>
              <a:xfrm>
                <a:off x="6206175" y="3779525"/>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8"/>
              <p:cNvSpPr/>
              <p:nvPr/>
            </p:nvSpPr>
            <p:spPr>
              <a:xfrm>
                <a:off x="6225450" y="3763000"/>
                <a:ext cx="6225" cy="5525"/>
              </a:xfrm>
              <a:custGeom>
                <a:avLst/>
                <a:gdLst/>
                <a:ahLst/>
                <a:cxnLst/>
                <a:rect l="l" t="t" r="r" b="b"/>
                <a:pathLst>
                  <a:path w="249" h="221" extrusionOk="0">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6244750" y="3744400"/>
                <a:ext cx="6225" cy="6225"/>
              </a:xfrm>
              <a:custGeom>
                <a:avLst/>
                <a:gdLst/>
                <a:ahLst/>
                <a:cxnLst/>
                <a:rect l="l" t="t" r="r" b="b"/>
                <a:pathLst>
                  <a:path w="249" h="249" extrusionOk="0">
                    <a:moveTo>
                      <a:pt x="166" y="0"/>
                    </a:moveTo>
                    <a:lnTo>
                      <a:pt x="0" y="193"/>
                    </a:lnTo>
                    <a:lnTo>
                      <a:pt x="55" y="248"/>
                    </a:lnTo>
                    <a:lnTo>
                      <a:pt x="248"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6262650" y="3725800"/>
                <a:ext cx="6225" cy="6225"/>
              </a:xfrm>
              <a:custGeom>
                <a:avLst/>
                <a:gdLst/>
                <a:ahLst/>
                <a:cxnLst/>
                <a:rect l="l" t="t" r="r" b="b"/>
                <a:pathLst>
                  <a:path w="249" h="249" extrusionOk="0">
                    <a:moveTo>
                      <a:pt x="194" y="0"/>
                    </a:moveTo>
                    <a:lnTo>
                      <a:pt x="1" y="165"/>
                    </a:lnTo>
                    <a:lnTo>
                      <a:pt x="56" y="248"/>
                    </a:lnTo>
                    <a:lnTo>
                      <a:pt x="249"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8"/>
              <p:cNvSpPr/>
              <p:nvPr/>
            </p:nvSpPr>
            <p:spPr>
              <a:xfrm>
                <a:off x="6281250" y="3707875"/>
                <a:ext cx="5550" cy="5550"/>
              </a:xfrm>
              <a:custGeom>
                <a:avLst/>
                <a:gdLst/>
                <a:ahLst/>
                <a:cxnLst/>
                <a:rect l="l" t="t" r="r" b="b"/>
                <a:pathLst>
                  <a:path w="222" h="222" extrusionOk="0">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8"/>
              <p:cNvSpPr/>
              <p:nvPr/>
            </p:nvSpPr>
            <p:spPr>
              <a:xfrm>
                <a:off x="6299850" y="3691350"/>
                <a:ext cx="4850" cy="4850"/>
              </a:xfrm>
              <a:custGeom>
                <a:avLst/>
                <a:gdLst/>
                <a:ahLst/>
                <a:cxnLst/>
                <a:rect l="l" t="t" r="r" b="b"/>
                <a:pathLst>
                  <a:path w="194" h="194" extrusionOk="0">
                    <a:moveTo>
                      <a:pt x="193" y="0"/>
                    </a:moveTo>
                    <a:lnTo>
                      <a:pt x="28" y="56"/>
                    </a:lnTo>
                    <a:lnTo>
                      <a:pt x="1" y="193"/>
                    </a:lnTo>
                    <a:lnTo>
                      <a:pt x="166" y="16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6319150" y="3678250"/>
                <a:ext cx="4825" cy="4175"/>
              </a:xfrm>
              <a:custGeom>
                <a:avLst/>
                <a:gdLst/>
                <a:ahLst/>
                <a:cxnLst/>
                <a:rect l="l" t="t" r="r" b="b"/>
                <a:pathLst>
                  <a:path w="193" h="167" extrusionOk="0">
                    <a:moveTo>
                      <a:pt x="28" y="1"/>
                    </a:moveTo>
                    <a:lnTo>
                      <a:pt x="0" y="166"/>
                    </a:lnTo>
                    <a:lnTo>
                      <a:pt x="165" y="139"/>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6338425" y="3667925"/>
                <a:ext cx="5550" cy="4150"/>
              </a:xfrm>
              <a:custGeom>
                <a:avLst/>
                <a:gdLst/>
                <a:ahLst/>
                <a:cxnLst/>
                <a:rect l="l" t="t" r="r" b="b"/>
                <a:pathLst>
                  <a:path w="222" h="166" extrusionOk="0">
                    <a:moveTo>
                      <a:pt x="28" y="1"/>
                    </a:moveTo>
                    <a:lnTo>
                      <a:pt x="1" y="138"/>
                    </a:lnTo>
                    <a:lnTo>
                      <a:pt x="166" y="166"/>
                    </a:lnTo>
                    <a:lnTo>
                      <a:pt x="221"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5839000" y="3811900"/>
                <a:ext cx="1400" cy="3475"/>
              </a:xfrm>
              <a:custGeom>
                <a:avLst/>
                <a:gdLst/>
                <a:ahLst/>
                <a:cxnLst/>
                <a:rect l="l" t="t" r="r" b="b"/>
                <a:pathLst>
                  <a:path w="56" h="139" extrusionOk="0">
                    <a:moveTo>
                      <a:pt x="1" y="0"/>
                    </a:moveTo>
                    <a:lnTo>
                      <a:pt x="1" y="111"/>
                    </a:lnTo>
                    <a:lnTo>
                      <a:pt x="56" y="138"/>
                    </a:lnTo>
                    <a:lnTo>
                      <a:pt x="5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5858975" y="3816725"/>
                <a:ext cx="6925" cy="4150"/>
              </a:xfrm>
              <a:custGeom>
                <a:avLst/>
                <a:gdLst/>
                <a:ahLst/>
                <a:cxnLst/>
                <a:rect l="l" t="t" r="r" b="b"/>
                <a:pathLst>
                  <a:path w="277" h="166" extrusionOk="0">
                    <a:moveTo>
                      <a:pt x="28" y="0"/>
                    </a:moveTo>
                    <a:lnTo>
                      <a:pt x="1" y="111"/>
                    </a:lnTo>
                    <a:lnTo>
                      <a:pt x="276" y="166"/>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5884475" y="3822225"/>
                <a:ext cx="6900" cy="4175"/>
              </a:xfrm>
              <a:custGeom>
                <a:avLst/>
                <a:gdLst/>
                <a:ahLst/>
                <a:cxnLst/>
                <a:rect l="l" t="t" r="r" b="b"/>
                <a:pathLst>
                  <a:path w="276" h="167" extrusionOk="0">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5910650" y="3827750"/>
                <a:ext cx="6925" cy="4150"/>
              </a:xfrm>
              <a:custGeom>
                <a:avLst/>
                <a:gdLst/>
                <a:ahLst/>
                <a:cxnLst/>
                <a:rect l="l" t="t" r="r" b="b"/>
                <a:pathLst>
                  <a:path w="277"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5936125" y="3832575"/>
                <a:ext cx="6925" cy="3450"/>
              </a:xfrm>
              <a:custGeom>
                <a:avLst/>
                <a:gdLst/>
                <a:ahLst/>
                <a:cxnLst/>
                <a:rect l="l" t="t" r="r" b="b"/>
                <a:pathLst>
                  <a:path w="277" h="138" extrusionOk="0">
                    <a:moveTo>
                      <a:pt x="29" y="0"/>
                    </a:moveTo>
                    <a:lnTo>
                      <a:pt x="1" y="110"/>
                    </a:lnTo>
                    <a:lnTo>
                      <a:pt x="277" y="138"/>
                    </a:lnTo>
                    <a:lnTo>
                      <a:pt x="277" y="55"/>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5962325" y="3836000"/>
                <a:ext cx="6900" cy="3475"/>
              </a:xfrm>
              <a:custGeom>
                <a:avLst/>
                <a:gdLst/>
                <a:ahLst/>
                <a:cxnLst/>
                <a:rect l="l" t="t" r="r" b="b"/>
                <a:pathLst>
                  <a:path w="276" h="139" extrusionOk="0">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5988500" y="3838075"/>
                <a:ext cx="6900" cy="2775"/>
              </a:xfrm>
              <a:custGeom>
                <a:avLst/>
                <a:gdLst/>
                <a:ahLst/>
                <a:cxnLst/>
                <a:rect l="l" t="t" r="r" b="b"/>
                <a:pathLst>
                  <a:path w="276" h="111" extrusionOk="0">
                    <a:moveTo>
                      <a:pt x="0" y="0"/>
                    </a:moveTo>
                    <a:lnTo>
                      <a:pt x="0" y="83"/>
                    </a:lnTo>
                    <a:lnTo>
                      <a:pt x="248"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6014675" y="3837375"/>
                <a:ext cx="6900" cy="2800"/>
              </a:xfrm>
              <a:custGeom>
                <a:avLst/>
                <a:gdLst/>
                <a:ahLst/>
                <a:cxnLst/>
                <a:rect l="l" t="t" r="r" b="b"/>
                <a:pathLst>
                  <a:path w="276" h="112" extrusionOk="0">
                    <a:moveTo>
                      <a:pt x="248" y="1"/>
                    </a:moveTo>
                    <a:lnTo>
                      <a:pt x="0" y="28"/>
                    </a:lnTo>
                    <a:lnTo>
                      <a:pt x="0" y="111"/>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6040850" y="3834625"/>
                <a:ext cx="6225" cy="3475"/>
              </a:xfrm>
              <a:custGeom>
                <a:avLst/>
                <a:gdLst/>
                <a:ahLst/>
                <a:cxnLst/>
                <a:rect l="l" t="t" r="r" b="b"/>
                <a:pathLst>
                  <a:path w="249" h="139" extrusionOk="0">
                    <a:moveTo>
                      <a:pt x="248" y="1"/>
                    </a:moveTo>
                    <a:lnTo>
                      <a:pt x="0" y="56"/>
                    </a:lnTo>
                    <a:lnTo>
                      <a:pt x="0" y="138"/>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6066325" y="3829800"/>
                <a:ext cx="6925" cy="4175"/>
              </a:xfrm>
              <a:custGeom>
                <a:avLst/>
                <a:gdLst/>
                <a:ahLst/>
                <a:cxnLst/>
                <a:rect l="l" t="t" r="r" b="b"/>
                <a:pathLst>
                  <a:path w="277" h="167" extrusionOk="0">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6091125" y="3822925"/>
                <a:ext cx="6925" cy="4150"/>
              </a:xfrm>
              <a:custGeom>
                <a:avLst/>
                <a:gdLst/>
                <a:ahLst/>
                <a:cxnLst/>
                <a:rect l="l" t="t" r="r" b="b"/>
                <a:pathLst>
                  <a:path w="277" h="166" extrusionOk="0">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6115250" y="3812575"/>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6138650" y="3800175"/>
                <a:ext cx="6925" cy="5550"/>
              </a:xfrm>
              <a:custGeom>
                <a:avLst/>
                <a:gdLst/>
                <a:ahLst/>
                <a:cxnLst/>
                <a:rect l="l" t="t" r="r" b="b"/>
                <a:pathLst>
                  <a:path w="277" h="222" extrusionOk="0">
                    <a:moveTo>
                      <a:pt x="221" y="1"/>
                    </a:moveTo>
                    <a:lnTo>
                      <a:pt x="1" y="139"/>
                    </a:lnTo>
                    <a:lnTo>
                      <a:pt x="28" y="221"/>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6160700" y="3785725"/>
                <a:ext cx="6225" cy="5525"/>
              </a:xfrm>
              <a:custGeom>
                <a:avLst/>
                <a:gdLst/>
                <a:ahLst/>
                <a:cxnLst/>
                <a:rect l="l" t="t" r="r" b="b"/>
                <a:pathLst>
                  <a:path w="249" h="221" extrusionOk="0">
                    <a:moveTo>
                      <a:pt x="194" y="0"/>
                    </a:moveTo>
                    <a:lnTo>
                      <a:pt x="1" y="166"/>
                    </a:lnTo>
                    <a:lnTo>
                      <a:pt x="56" y="221"/>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6181375" y="377057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6201350" y="3753350"/>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6221325" y="3736125"/>
                <a:ext cx="6225" cy="6225"/>
              </a:xfrm>
              <a:custGeom>
                <a:avLst/>
                <a:gdLst/>
                <a:ahLst/>
                <a:cxnLst/>
                <a:rect l="l" t="t" r="r" b="b"/>
                <a:pathLst>
                  <a:path w="249" h="249" extrusionOk="0">
                    <a:moveTo>
                      <a:pt x="193" y="0"/>
                    </a:moveTo>
                    <a:lnTo>
                      <a:pt x="0" y="166"/>
                    </a:lnTo>
                    <a:lnTo>
                      <a:pt x="56"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8"/>
              <p:cNvSpPr/>
              <p:nvPr/>
            </p:nvSpPr>
            <p:spPr>
              <a:xfrm>
                <a:off x="6239925" y="3717525"/>
                <a:ext cx="6225" cy="6225"/>
              </a:xfrm>
              <a:custGeom>
                <a:avLst/>
                <a:gdLst/>
                <a:ahLst/>
                <a:cxnLst/>
                <a:rect l="l" t="t" r="r" b="b"/>
                <a:pathLst>
                  <a:path w="249" h="249" extrusionOk="0">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8"/>
              <p:cNvSpPr/>
              <p:nvPr/>
            </p:nvSpPr>
            <p:spPr>
              <a:xfrm>
                <a:off x="6258525" y="3699625"/>
                <a:ext cx="6225" cy="5525"/>
              </a:xfrm>
              <a:custGeom>
                <a:avLst/>
                <a:gdLst/>
                <a:ahLst/>
                <a:cxnLst/>
                <a:rect l="l" t="t" r="r" b="b"/>
                <a:pathLst>
                  <a:path w="249" h="221" extrusionOk="0">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8"/>
              <p:cNvSpPr/>
              <p:nvPr/>
            </p:nvSpPr>
            <p:spPr>
              <a:xfrm>
                <a:off x="6277125" y="3681700"/>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8"/>
              <p:cNvSpPr/>
              <p:nvPr/>
            </p:nvSpPr>
            <p:spPr>
              <a:xfrm>
                <a:off x="6297775" y="3667250"/>
                <a:ext cx="4850" cy="4150"/>
              </a:xfrm>
              <a:custGeom>
                <a:avLst/>
                <a:gdLst/>
                <a:ahLst/>
                <a:cxnLst/>
                <a:rect l="l" t="t" r="r" b="b"/>
                <a:pathLst>
                  <a:path w="194" h="166" extrusionOk="0">
                    <a:moveTo>
                      <a:pt x="194" y="0"/>
                    </a:moveTo>
                    <a:lnTo>
                      <a:pt x="1" y="55"/>
                    </a:lnTo>
                    <a:lnTo>
                      <a:pt x="1" y="165"/>
                    </a:lnTo>
                    <a:lnTo>
                      <a:pt x="166"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8"/>
              <p:cNvSpPr/>
              <p:nvPr/>
            </p:nvSpPr>
            <p:spPr>
              <a:xfrm>
                <a:off x="6317775" y="3655525"/>
                <a:ext cx="5525" cy="3475"/>
              </a:xfrm>
              <a:custGeom>
                <a:avLst/>
                <a:gdLst/>
                <a:ahLst/>
                <a:cxnLst/>
                <a:rect l="l" t="t" r="r" b="b"/>
                <a:pathLst>
                  <a:path w="221" h="139" extrusionOk="0">
                    <a:moveTo>
                      <a:pt x="28" y="1"/>
                    </a:moveTo>
                    <a:lnTo>
                      <a:pt x="0" y="138"/>
                    </a:lnTo>
                    <a:lnTo>
                      <a:pt x="193" y="111"/>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8"/>
              <p:cNvSpPr/>
              <p:nvPr/>
            </p:nvSpPr>
            <p:spPr>
              <a:xfrm>
                <a:off x="5856225" y="3795375"/>
                <a:ext cx="6925" cy="4150"/>
              </a:xfrm>
              <a:custGeom>
                <a:avLst/>
                <a:gdLst/>
                <a:ahLst/>
                <a:cxnLst/>
                <a:rect l="l" t="t" r="r" b="b"/>
                <a:pathLst>
                  <a:path w="277" h="166" extrusionOk="0">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8"/>
              <p:cNvSpPr/>
              <p:nvPr/>
            </p:nvSpPr>
            <p:spPr>
              <a:xfrm>
                <a:off x="5881725" y="380087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8"/>
              <p:cNvSpPr/>
              <p:nvPr/>
            </p:nvSpPr>
            <p:spPr>
              <a:xfrm>
                <a:off x="5907200" y="3806375"/>
                <a:ext cx="6925" cy="3475"/>
              </a:xfrm>
              <a:custGeom>
                <a:avLst/>
                <a:gdLst/>
                <a:ahLst/>
                <a:cxnLst/>
                <a:rect l="l" t="t" r="r" b="b"/>
                <a:pathLst>
                  <a:path w="277" h="139" extrusionOk="0">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8"/>
              <p:cNvSpPr/>
              <p:nvPr/>
            </p:nvSpPr>
            <p:spPr>
              <a:xfrm>
                <a:off x="5933375" y="381052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8"/>
              <p:cNvSpPr/>
              <p:nvPr/>
            </p:nvSpPr>
            <p:spPr>
              <a:xfrm>
                <a:off x="5959550" y="3813975"/>
                <a:ext cx="6925" cy="2775"/>
              </a:xfrm>
              <a:custGeom>
                <a:avLst/>
                <a:gdLst/>
                <a:ahLst/>
                <a:cxnLst/>
                <a:rect l="l" t="t" r="r" b="b"/>
                <a:pathLst>
                  <a:path w="277" h="111" extrusionOk="0">
                    <a:moveTo>
                      <a:pt x="1" y="0"/>
                    </a:moveTo>
                    <a:lnTo>
                      <a:pt x="1" y="83"/>
                    </a:lnTo>
                    <a:lnTo>
                      <a:pt x="249"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5985725" y="3815350"/>
                <a:ext cx="6225" cy="2075"/>
              </a:xfrm>
              <a:custGeom>
                <a:avLst/>
                <a:gdLst/>
                <a:ahLst/>
                <a:cxnLst/>
                <a:rect l="l" t="t" r="r" b="b"/>
                <a:pathLst>
                  <a:path w="249" h="83" extrusionOk="0">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6011900" y="3813975"/>
                <a:ext cx="6225" cy="3450"/>
              </a:xfrm>
              <a:custGeom>
                <a:avLst/>
                <a:gdLst/>
                <a:ahLst/>
                <a:cxnLst/>
                <a:rect l="l" t="t" r="r" b="b"/>
                <a:pathLst>
                  <a:path w="249" h="138" extrusionOk="0">
                    <a:moveTo>
                      <a:pt x="249" y="0"/>
                    </a:moveTo>
                    <a:lnTo>
                      <a:pt x="1" y="28"/>
                    </a:lnTo>
                    <a:lnTo>
                      <a:pt x="1" y="138"/>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6037400" y="381120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6062875" y="3805700"/>
                <a:ext cx="7625" cy="4150"/>
              </a:xfrm>
              <a:custGeom>
                <a:avLst/>
                <a:gdLst/>
                <a:ahLst/>
                <a:cxnLst/>
                <a:rect l="l" t="t" r="r" b="b"/>
                <a:pathLst>
                  <a:path w="305" h="166" extrusionOk="0">
                    <a:moveTo>
                      <a:pt x="277" y="0"/>
                    </a:moveTo>
                    <a:lnTo>
                      <a:pt x="1" y="83"/>
                    </a:lnTo>
                    <a:lnTo>
                      <a:pt x="29" y="166"/>
                    </a:lnTo>
                    <a:lnTo>
                      <a:pt x="304" y="111"/>
                    </a:lnTo>
                    <a:lnTo>
                      <a:pt x="27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6088375" y="3798125"/>
                <a:ext cx="6900" cy="4150"/>
              </a:xfrm>
              <a:custGeom>
                <a:avLst/>
                <a:gdLst/>
                <a:ahLst/>
                <a:cxnLst/>
                <a:rect l="l" t="t" r="r" b="b"/>
                <a:pathLst>
                  <a:path w="276" h="166" extrusionOk="0">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6112475" y="3787800"/>
                <a:ext cx="6925" cy="4825"/>
              </a:xfrm>
              <a:custGeom>
                <a:avLst/>
                <a:gdLst/>
                <a:ahLst/>
                <a:cxnLst/>
                <a:rect l="l" t="t" r="r" b="b"/>
                <a:pathLst>
                  <a:path w="277" h="193" extrusionOk="0">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6135225" y="3774700"/>
                <a:ext cx="6900" cy="5525"/>
              </a:xfrm>
              <a:custGeom>
                <a:avLst/>
                <a:gdLst/>
                <a:ahLst/>
                <a:cxnLst/>
                <a:rect l="l" t="t" r="r" b="b"/>
                <a:pathLst>
                  <a:path w="276" h="221" extrusionOk="0">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6156575" y="3760225"/>
                <a:ext cx="6900" cy="5550"/>
              </a:xfrm>
              <a:custGeom>
                <a:avLst/>
                <a:gdLst/>
                <a:ahLst/>
                <a:cxnLst/>
                <a:rect l="l" t="t" r="r" b="b"/>
                <a:pathLst>
                  <a:path w="276" h="222" extrusionOk="0">
                    <a:moveTo>
                      <a:pt x="221" y="1"/>
                    </a:moveTo>
                    <a:lnTo>
                      <a:pt x="0" y="139"/>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6177225" y="3744400"/>
                <a:ext cx="6925" cy="5525"/>
              </a:xfrm>
              <a:custGeom>
                <a:avLst/>
                <a:gdLst/>
                <a:ahLst/>
                <a:cxnLst/>
                <a:rect l="l" t="t" r="r" b="b"/>
                <a:pathLst>
                  <a:path w="277" h="221" extrusionOk="0">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6197225" y="3727175"/>
                <a:ext cx="6200" cy="6225"/>
              </a:xfrm>
              <a:custGeom>
                <a:avLst/>
                <a:gdLst/>
                <a:ahLst/>
                <a:cxnLst/>
                <a:rect l="l" t="t" r="r" b="b"/>
                <a:pathLst>
                  <a:path w="248"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6216500" y="3709250"/>
                <a:ext cx="6925" cy="6225"/>
              </a:xfrm>
              <a:custGeom>
                <a:avLst/>
                <a:gdLst/>
                <a:ahLst/>
                <a:cxnLst/>
                <a:rect l="l" t="t" r="r" b="b"/>
                <a:pathLst>
                  <a:path w="277" h="249" extrusionOk="0">
                    <a:moveTo>
                      <a:pt x="193" y="1"/>
                    </a:moveTo>
                    <a:lnTo>
                      <a:pt x="1" y="194"/>
                    </a:lnTo>
                    <a:lnTo>
                      <a:pt x="83" y="249"/>
                    </a:lnTo>
                    <a:lnTo>
                      <a:pt x="276"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6235800" y="3691350"/>
                <a:ext cx="6225" cy="6225"/>
              </a:xfrm>
              <a:custGeom>
                <a:avLst/>
                <a:gdLst/>
                <a:ahLst/>
                <a:cxnLst/>
                <a:rect l="l" t="t" r="r" b="b"/>
                <a:pathLst>
                  <a:path w="249" h="249" extrusionOk="0">
                    <a:moveTo>
                      <a:pt x="193" y="0"/>
                    </a:moveTo>
                    <a:lnTo>
                      <a:pt x="0" y="166"/>
                    </a:lnTo>
                    <a:lnTo>
                      <a:pt x="55" y="248"/>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6254400" y="3673450"/>
                <a:ext cx="6200" cy="5525"/>
              </a:xfrm>
              <a:custGeom>
                <a:avLst/>
                <a:gdLst/>
                <a:ahLst/>
                <a:cxnLst/>
                <a:rect l="l" t="t" r="r" b="b"/>
                <a:pathLst>
                  <a:path w="248" h="221" extrusionOk="0">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8"/>
              <p:cNvSpPr/>
              <p:nvPr/>
            </p:nvSpPr>
            <p:spPr>
              <a:xfrm>
                <a:off x="6273675" y="3656900"/>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6295025" y="3642450"/>
                <a:ext cx="4850" cy="4150"/>
              </a:xfrm>
              <a:custGeom>
                <a:avLst/>
                <a:gdLst/>
                <a:ahLst/>
                <a:cxnLst/>
                <a:rect l="l" t="t" r="r" b="b"/>
                <a:pathLst>
                  <a:path w="194" h="166" extrusionOk="0">
                    <a:moveTo>
                      <a:pt x="194" y="0"/>
                    </a:moveTo>
                    <a:lnTo>
                      <a:pt x="1" y="55"/>
                    </a:lnTo>
                    <a:lnTo>
                      <a:pt x="1" y="165"/>
                    </a:lnTo>
                    <a:lnTo>
                      <a:pt x="194" y="110"/>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5852775" y="3774000"/>
                <a:ext cx="7625" cy="3475"/>
              </a:xfrm>
              <a:custGeom>
                <a:avLst/>
                <a:gdLst/>
                <a:ahLst/>
                <a:cxnLst/>
                <a:rect l="l" t="t" r="r" b="b"/>
                <a:pathLst>
                  <a:path w="305" h="139" extrusionOk="0">
                    <a:moveTo>
                      <a:pt x="28" y="1"/>
                    </a:moveTo>
                    <a:lnTo>
                      <a:pt x="1" y="84"/>
                    </a:lnTo>
                    <a:lnTo>
                      <a:pt x="276" y="139"/>
                    </a:lnTo>
                    <a:lnTo>
                      <a:pt x="304"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5878275" y="3779525"/>
                <a:ext cx="7600" cy="3475"/>
              </a:xfrm>
              <a:custGeom>
                <a:avLst/>
                <a:gdLst/>
                <a:ahLst/>
                <a:cxnLst/>
                <a:rect l="l" t="t" r="r" b="b"/>
                <a:pathLst>
                  <a:path w="304" h="139" extrusionOk="0">
                    <a:moveTo>
                      <a:pt x="28" y="0"/>
                    </a:moveTo>
                    <a:lnTo>
                      <a:pt x="0" y="83"/>
                    </a:lnTo>
                    <a:lnTo>
                      <a:pt x="276" y="138"/>
                    </a:lnTo>
                    <a:lnTo>
                      <a:pt x="304"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5904450" y="3784350"/>
                <a:ext cx="6925" cy="3450"/>
              </a:xfrm>
              <a:custGeom>
                <a:avLst/>
                <a:gdLst/>
                <a:ahLst/>
                <a:cxnLst/>
                <a:rect l="l" t="t" r="r" b="b"/>
                <a:pathLst>
                  <a:path w="277" h="138" extrusionOk="0">
                    <a:moveTo>
                      <a:pt x="28" y="0"/>
                    </a:moveTo>
                    <a:lnTo>
                      <a:pt x="0" y="110"/>
                    </a:lnTo>
                    <a:lnTo>
                      <a:pt x="248"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5930625" y="37884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5956800" y="3791225"/>
                <a:ext cx="6225" cy="3475"/>
              </a:xfrm>
              <a:custGeom>
                <a:avLst/>
                <a:gdLst/>
                <a:ahLst/>
                <a:cxnLst/>
                <a:rect l="l" t="t" r="r" b="b"/>
                <a:pathLst>
                  <a:path w="249" h="139" extrusionOk="0">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8"/>
              <p:cNvSpPr/>
              <p:nvPr/>
            </p:nvSpPr>
            <p:spPr>
              <a:xfrm>
                <a:off x="5982975" y="3792600"/>
                <a:ext cx="6225" cy="2100"/>
              </a:xfrm>
              <a:custGeom>
                <a:avLst/>
                <a:gdLst/>
                <a:ahLst/>
                <a:cxnLst/>
                <a:rect l="l" t="t" r="r" b="b"/>
                <a:pathLst>
                  <a:path w="249" h="84" extrusionOk="0">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8"/>
              <p:cNvSpPr/>
              <p:nvPr/>
            </p:nvSpPr>
            <p:spPr>
              <a:xfrm>
                <a:off x="6008475" y="3791225"/>
                <a:ext cx="6900" cy="2775"/>
              </a:xfrm>
              <a:custGeom>
                <a:avLst/>
                <a:gdLst/>
                <a:ahLst/>
                <a:cxnLst/>
                <a:rect l="l" t="t" r="r" b="b"/>
                <a:pathLst>
                  <a:path w="276" h="111" extrusionOk="0">
                    <a:moveTo>
                      <a:pt x="276" y="1"/>
                    </a:moveTo>
                    <a:lnTo>
                      <a:pt x="0"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8"/>
              <p:cNvSpPr/>
              <p:nvPr/>
            </p:nvSpPr>
            <p:spPr>
              <a:xfrm>
                <a:off x="6034650" y="37878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8"/>
              <p:cNvSpPr/>
              <p:nvPr/>
            </p:nvSpPr>
            <p:spPr>
              <a:xfrm>
                <a:off x="6060125" y="3782275"/>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8"/>
              <p:cNvSpPr/>
              <p:nvPr/>
            </p:nvSpPr>
            <p:spPr>
              <a:xfrm>
                <a:off x="6084925" y="3774000"/>
                <a:ext cx="6925" cy="4175"/>
              </a:xfrm>
              <a:custGeom>
                <a:avLst/>
                <a:gdLst/>
                <a:ahLst/>
                <a:cxnLst/>
                <a:rect l="l" t="t" r="r" b="b"/>
                <a:pathLst>
                  <a:path w="277" h="167" extrusionOk="0">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8"/>
              <p:cNvSpPr/>
              <p:nvPr/>
            </p:nvSpPr>
            <p:spPr>
              <a:xfrm>
                <a:off x="6109050" y="3763000"/>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8"/>
              <p:cNvSpPr/>
              <p:nvPr/>
            </p:nvSpPr>
            <p:spPr>
              <a:xfrm>
                <a:off x="6131775" y="3749200"/>
                <a:ext cx="6225" cy="5550"/>
              </a:xfrm>
              <a:custGeom>
                <a:avLst/>
                <a:gdLst/>
                <a:ahLst/>
                <a:cxnLst/>
                <a:rect l="l" t="t" r="r" b="b"/>
                <a:pathLst>
                  <a:path w="249" h="222" extrusionOk="0">
                    <a:moveTo>
                      <a:pt x="221" y="1"/>
                    </a:moveTo>
                    <a:lnTo>
                      <a:pt x="0" y="166"/>
                    </a:lnTo>
                    <a:lnTo>
                      <a:pt x="28" y="221"/>
                    </a:lnTo>
                    <a:lnTo>
                      <a:pt x="248"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8"/>
              <p:cNvSpPr/>
              <p:nvPr/>
            </p:nvSpPr>
            <p:spPr>
              <a:xfrm>
                <a:off x="6153125" y="3734050"/>
                <a:ext cx="6225" cy="6225"/>
              </a:xfrm>
              <a:custGeom>
                <a:avLst/>
                <a:gdLst/>
                <a:ahLst/>
                <a:cxnLst/>
                <a:rect l="l" t="t" r="r" b="b"/>
                <a:pathLst>
                  <a:path w="249" h="249" extrusionOk="0">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8"/>
              <p:cNvSpPr/>
              <p:nvPr/>
            </p:nvSpPr>
            <p:spPr>
              <a:xfrm>
                <a:off x="6173100" y="3717525"/>
                <a:ext cx="6925" cy="6225"/>
              </a:xfrm>
              <a:custGeom>
                <a:avLst/>
                <a:gdLst/>
                <a:ahLst/>
                <a:cxnLst/>
                <a:rect l="l" t="t" r="r" b="b"/>
                <a:pathLst>
                  <a:path w="277" h="249" extrusionOk="0">
                    <a:moveTo>
                      <a:pt x="221" y="0"/>
                    </a:moveTo>
                    <a:lnTo>
                      <a:pt x="1" y="193"/>
                    </a:lnTo>
                    <a:lnTo>
                      <a:pt x="56" y="248"/>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8"/>
              <p:cNvSpPr/>
              <p:nvPr/>
            </p:nvSpPr>
            <p:spPr>
              <a:xfrm>
                <a:off x="6193075" y="3700300"/>
                <a:ext cx="6225" cy="6225"/>
              </a:xfrm>
              <a:custGeom>
                <a:avLst/>
                <a:gdLst/>
                <a:ahLst/>
                <a:cxnLst/>
                <a:rect l="l" t="t" r="r" b="b"/>
                <a:pathLst>
                  <a:path w="249" h="249" extrusionOk="0">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8"/>
              <p:cNvSpPr/>
              <p:nvPr/>
            </p:nvSpPr>
            <p:spPr>
              <a:xfrm>
                <a:off x="6212375" y="3683075"/>
                <a:ext cx="6225" cy="5550"/>
              </a:xfrm>
              <a:custGeom>
                <a:avLst/>
                <a:gdLst/>
                <a:ahLst/>
                <a:cxnLst/>
                <a:rect l="l" t="t" r="r" b="b"/>
                <a:pathLst>
                  <a:path w="249" h="222" extrusionOk="0">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8"/>
              <p:cNvSpPr/>
              <p:nvPr/>
            </p:nvSpPr>
            <p:spPr>
              <a:xfrm>
                <a:off x="6230975" y="3664475"/>
                <a:ext cx="6225" cy="6225"/>
              </a:xfrm>
              <a:custGeom>
                <a:avLst/>
                <a:gdLst/>
                <a:ahLst/>
                <a:cxnLst/>
                <a:rect l="l" t="t" r="r" b="b"/>
                <a:pathLst>
                  <a:path w="249" h="249" extrusionOk="0">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8"/>
              <p:cNvSpPr/>
              <p:nvPr/>
            </p:nvSpPr>
            <p:spPr>
              <a:xfrm>
                <a:off x="6250250" y="3647250"/>
                <a:ext cx="6225" cy="5550"/>
              </a:xfrm>
              <a:custGeom>
                <a:avLst/>
                <a:gdLst/>
                <a:ahLst/>
                <a:cxnLst/>
                <a:rect l="l" t="t" r="r" b="b"/>
                <a:pathLst>
                  <a:path w="249" h="222" extrusionOk="0">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8"/>
              <p:cNvSpPr/>
              <p:nvPr/>
            </p:nvSpPr>
            <p:spPr>
              <a:xfrm>
                <a:off x="6270225" y="3630725"/>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8"/>
              <p:cNvSpPr/>
              <p:nvPr/>
            </p:nvSpPr>
            <p:spPr>
              <a:xfrm>
                <a:off x="6292275" y="3618325"/>
                <a:ext cx="5525" cy="4150"/>
              </a:xfrm>
              <a:custGeom>
                <a:avLst/>
                <a:gdLst/>
                <a:ahLst/>
                <a:cxnLst/>
                <a:rect l="l" t="t" r="r" b="b"/>
                <a:pathLst>
                  <a:path w="221" h="166" extrusionOk="0">
                    <a:moveTo>
                      <a:pt x="138" y="1"/>
                    </a:moveTo>
                    <a:lnTo>
                      <a:pt x="1" y="56"/>
                    </a:lnTo>
                    <a:lnTo>
                      <a:pt x="1" y="166"/>
                    </a:lnTo>
                    <a:lnTo>
                      <a:pt x="221" y="83"/>
                    </a:lnTo>
                    <a:cubicBezTo>
                      <a:pt x="193" y="56"/>
                      <a:pt x="166" y="28"/>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8"/>
              <p:cNvSpPr/>
              <p:nvPr/>
            </p:nvSpPr>
            <p:spPr>
              <a:xfrm>
                <a:off x="5850025" y="3753350"/>
                <a:ext cx="6925" cy="3475"/>
              </a:xfrm>
              <a:custGeom>
                <a:avLst/>
                <a:gdLst/>
                <a:ahLst/>
                <a:cxnLst/>
                <a:rect l="l" t="t" r="r" b="b"/>
                <a:pathLst>
                  <a:path w="277" h="139" extrusionOk="0">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8"/>
              <p:cNvSpPr/>
              <p:nvPr/>
            </p:nvSpPr>
            <p:spPr>
              <a:xfrm>
                <a:off x="5876200" y="3757475"/>
                <a:ext cx="6925" cy="4150"/>
              </a:xfrm>
              <a:custGeom>
                <a:avLst/>
                <a:gdLst/>
                <a:ahLst/>
                <a:cxnLst/>
                <a:rect l="l" t="t" r="r" b="b"/>
                <a:pathLst>
                  <a:path w="277" h="166" extrusionOk="0">
                    <a:moveTo>
                      <a:pt x="1" y="1"/>
                    </a:moveTo>
                    <a:lnTo>
                      <a:pt x="1" y="111"/>
                    </a:lnTo>
                    <a:lnTo>
                      <a:pt x="249" y="166"/>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8"/>
              <p:cNvSpPr/>
              <p:nvPr/>
            </p:nvSpPr>
            <p:spPr>
              <a:xfrm>
                <a:off x="5901700" y="3762300"/>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8"/>
              <p:cNvSpPr/>
              <p:nvPr/>
            </p:nvSpPr>
            <p:spPr>
              <a:xfrm>
                <a:off x="5927175" y="3766425"/>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8"/>
              <p:cNvSpPr/>
              <p:nvPr/>
            </p:nvSpPr>
            <p:spPr>
              <a:xfrm>
                <a:off x="5953350" y="3769200"/>
                <a:ext cx="6925" cy="2775"/>
              </a:xfrm>
              <a:custGeom>
                <a:avLst/>
                <a:gdLst/>
                <a:ahLst/>
                <a:cxnLst/>
                <a:rect l="l" t="t" r="r" b="b"/>
                <a:pathLst>
                  <a:path w="277" h="111" extrusionOk="0">
                    <a:moveTo>
                      <a:pt x="28" y="0"/>
                    </a:moveTo>
                    <a:lnTo>
                      <a:pt x="1" y="83"/>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8"/>
              <p:cNvSpPr/>
              <p:nvPr/>
            </p:nvSpPr>
            <p:spPr>
              <a:xfrm>
                <a:off x="5980225" y="3769875"/>
                <a:ext cx="6225" cy="2775"/>
              </a:xfrm>
              <a:custGeom>
                <a:avLst/>
                <a:gdLst/>
                <a:ahLst/>
                <a:cxnLst/>
                <a:rect l="l" t="t" r="r" b="b"/>
                <a:pathLst>
                  <a:path w="249" h="111" extrusionOk="0">
                    <a:moveTo>
                      <a:pt x="0" y="1"/>
                    </a:moveTo>
                    <a:lnTo>
                      <a:pt x="0" y="111"/>
                    </a:lnTo>
                    <a:lnTo>
                      <a:pt x="248"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8"/>
              <p:cNvSpPr/>
              <p:nvPr/>
            </p:nvSpPr>
            <p:spPr>
              <a:xfrm>
                <a:off x="6005700" y="3767800"/>
                <a:ext cx="6925" cy="3475"/>
              </a:xfrm>
              <a:custGeom>
                <a:avLst/>
                <a:gdLst/>
                <a:ahLst/>
                <a:cxnLst/>
                <a:rect l="l" t="t" r="r" b="b"/>
                <a:pathLst>
                  <a:path w="277" h="139" extrusionOk="0">
                    <a:moveTo>
                      <a:pt x="277" y="1"/>
                    </a:moveTo>
                    <a:lnTo>
                      <a:pt x="1" y="28"/>
                    </a:lnTo>
                    <a:lnTo>
                      <a:pt x="29" y="139"/>
                    </a:lnTo>
                    <a:lnTo>
                      <a:pt x="277" y="111"/>
                    </a:lnTo>
                    <a:lnTo>
                      <a:pt x="27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8"/>
              <p:cNvSpPr/>
              <p:nvPr/>
            </p:nvSpPr>
            <p:spPr>
              <a:xfrm>
                <a:off x="6031900" y="3764375"/>
                <a:ext cx="6900" cy="3450"/>
              </a:xfrm>
              <a:custGeom>
                <a:avLst/>
                <a:gdLst/>
                <a:ahLst/>
                <a:cxnLst/>
                <a:rect l="l" t="t" r="r" b="b"/>
                <a:pathLst>
                  <a:path w="276" h="138" extrusionOk="0">
                    <a:moveTo>
                      <a:pt x="248" y="0"/>
                    </a:moveTo>
                    <a:lnTo>
                      <a:pt x="0" y="28"/>
                    </a:lnTo>
                    <a:lnTo>
                      <a:pt x="0"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8"/>
              <p:cNvSpPr/>
              <p:nvPr/>
            </p:nvSpPr>
            <p:spPr>
              <a:xfrm>
                <a:off x="6057375" y="3758175"/>
                <a:ext cx="6925" cy="4150"/>
              </a:xfrm>
              <a:custGeom>
                <a:avLst/>
                <a:gdLst/>
                <a:ahLst/>
                <a:cxnLst/>
                <a:rect l="l" t="t" r="r" b="b"/>
                <a:pathLst>
                  <a:path w="277" h="166" extrusionOk="0">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8"/>
              <p:cNvSpPr/>
              <p:nvPr/>
            </p:nvSpPr>
            <p:spPr>
              <a:xfrm>
                <a:off x="6082175" y="3749200"/>
                <a:ext cx="6925" cy="4850"/>
              </a:xfrm>
              <a:custGeom>
                <a:avLst/>
                <a:gdLst/>
                <a:ahLst/>
                <a:cxnLst/>
                <a:rect l="l" t="t" r="r" b="b"/>
                <a:pathLst>
                  <a:path w="277" h="194" extrusionOk="0">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8"/>
              <p:cNvSpPr/>
              <p:nvPr/>
            </p:nvSpPr>
            <p:spPr>
              <a:xfrm>
                <a:off x="6105600" y="3738200"/>
                <a:ext cx="6900" cy="4825"/>
              </a:xfrm>
              <a:custGeom>
                <a:avLst/>
                <a:gdLst/>
                <a:ahLst/>
                <a:cxnLst/>
                <a:rect l="l" t="t" r="r" b="b"/>
                <a:pathLst>
                  <a:path w="276" h="193" extrusionOk="0">
                    <a:moveTo>
                      <a:pt x="221" y="0"/>
                    </a:moveTo>
                    <a:lnTo>
                      <a:pt x="0" y="110"/>
                    </a:lnTo>
                    <a:lnTo>
                      <a:pt x="55"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8"/>
              <p:cNvSpPr/>
              <p:nvPr/>
            </p:nvSpPr>
            <p:spPr>
              <a:xfrm>
                <a:off x="6128325" y="3724425"/>
                <a:ext cx="6225" cy="5525"/>
              </a:xfrm>
              <a:custGeom>
                <a:avLst/>
                <a:gdLst/>
                <a:ahLst/>
                <a:cxnLst/>
                <a:rect l="l" t="t" r="r" b="b"/>
                <a:pathLst>
                  <a:path w="249" h="221" extrusionOk="0">
                    <a:moveTo>
                      <a:pt x="193" y="0"/>
                    </a:moveTo>
                    <a:lnTo>
                      <a:pt x="1" y="138"/>
                    </a:lnTo>
                    <a:lnTo>
                      <a:pt x="28" y="220"/>
                    </a:lnTo>
                    <a:lnTo>
                      <a:pt x="249"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8"/>
              <p:cNvSpPr/>
              <p:nvPr/>
            </p:nvSpPr>
            <p:spPr>
              <a:xfrm>
                <a:off x="6149000" y="3708575"/>
                <a:ext cx="6900" cy="5525"/>
              </a:xfrm>
              <a:custGeom>
                <a:avLst/>
                <a:gdLst/>
                <a:ahLst/>
                <a:cxnLst/>
                <a:rect l="l" t="t" r="r" b="b"/>
                <a:pathLst>
                  <a:path w="276" h="221" extrusionOk="0">
                    <a:moveTo>
                      <a:pt x="221" y="0"/>
                    </a:moveTo>
                    <a:lnTo>
                      <a:pt x="0" y="166"/>
                    </a:lnTo>
                    <a:lnTo>
                      <a:pt x="55"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8"/>
              <p:cNvSpPr/>
              <p:nvPr/>
            </p:nvSpPr>
            <p:spPr>
              <a:xfrm>
                <a:off x="6169650" y="3691350"/>
                <a:ext cx="6225" cy="6225"/>
              </a:xfrm>
              <a:custGeom>
                <a:avLst/>
                <a:gdLst/>
                <a:ahLst/>
                <a:cxnLst/>
                <a:rect l="l" t="t" r="r" b="b"/>
                <a:pathLst>
                  <a:path w="249" h="249" extrusionOk="0">
                    <a:moveTo>
                      <a:pt x="194" y="0"/>
                    </a:moveTo>
                    <a:lnTo>
                      <a:pt x="1" y="193"/>
                    </a:lnTo>
                    <a:lnTo>
                      <a:pt x="56"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8"/>
              <p:cNvSpPr/>
              <p:nvPr/>
            </p:nvSpPr>
            <p:spPr>
              <a:xfrm>
                <a:off x="6188950" y="3674125"/>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8"/>
              <p:cNvSpPr/>
              <p:nvPr/>
            </p:nvSpPr>
            <p:spPr>
              <a:xfrm>
                <a:off x="6208225" y="3656225"/>
                <a:ext cx="6225" cy="6225"/>
              </a:xfrm>
              <a:custGeom>
                <a:avLst/>
                <a:gdLst/>
                <a:ahLst/>
                <a:cxnLst/>
                <a:rect l="l" t="t" r="r" b="b"/>
                <a:pathLst>
                  <a:path w="249" h="249" extrusionOk="0">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8"/>
              <p:cNvSpPr/>
              <p:nvPr/>
            </p:nvSpPr>
            <p:spPr>
              <a:xfrm>
                <a:off x="6226825" y="3638300"/>
                <a:ext cx="6225" cy="6225"/>
              </a:xfrm>
              <a:custGeom>
                <a:avLst/>
                <a:gdLst/>
                <a:ahLst/>
                <a:cxnLst/>
                <a:rect l="l" t="t" r="r" b="b"/>
                <a:pathLst>
                  <a:path w="249" h="249" extrusionOk="0">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8"/>
              <p:cNvSpPr/>
              <p:nvPr/>
            </p:nvSpPr>
            <p:spPr>
              <a:xfrm>
                <a:off x="6246125" y="3621075"/>
                <a:ext cx="6900" cy="5550"/>
              </a:xfrm>
              <a:custGeom>
                <a:avLst/>
                <a:gdLst/>
                <a:ahLst/>
                <a:cxnLst/>
                <a:rect l="l" t="t" r="r" b="b"/>
                <a:pathLst>
                  <a:path w="276" h="222" extrusionOk="0">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8"/>
              <p:cNvSpPr/>
              <p:nvPr/>
            </p:nvSpPr>
            <p:spPr>
              <a:xfrm>
                <a:off x="6266775" y="3605250"/>
                <a:ext cx="6925" cy="5525"/>
              </a:xfrm>
              <a:custGeom>
                <a:avLst/>
                <a:gdLst/>
                <a:ahLst/>
                <a:cxnLst/>
                <a:rect l="l" t="t" r="r" b="b"/>
                <a:pathLst>
                  <a:path w="277" h="221" extrusionOk="0">
                    <a:moveTo>
                      <a:pt x="221" y="0"/>
                    </a:moveTo>
                    <a:lnTo>
                      <a:pt x="1" y="138"/>
                    </a:lnTo>
                    <a:lnTo>
                      <a:pt x="56" y="221"/>
                    </a:lnTo>
                    <a:lnTo>
                      <a:pt x="277"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8"/>
              <p:cNvSpPr/>
              <p:nvPr/>
            </p:nvSpPr>
            <p:spPr>
              <a:xfrm>
                <a:off x="5846575" y="3731300"/>
                <a:ext cx="7625" cy="4150"/>
              </a:xfrm>
              <a:custGeom>
                <a:avLst/>
                <a:gdLst/>
                <a:ahLst/>
                <a:cxnLst/>
                <a:rect l="l" t="t" r="r" b="b"/>
                <a:pathLst>
                  <a:path w="305" h="166" extrusionOk="0">
                    <a:moveTo>
                      <a:pt x="29" y="1"/>
                    </a:moveTo>
                    <a:lnTo>
                      <a:pt x="1" y="111"/>
                    </a:lnTo>
                    <a:lnTo>
                      <a:pt x="276" y="166"/>
                    </a:lnTo>
                    <a:lnTo>
                      <a:pt x="304" y="56"/>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8"/>
              <p:cNvSpPr/>
              <p:nvPr/>
            </p:nvSpPr>
            <p:spPr>
              <a:xfrm>
                <a:off x="5872775" y="3736125"/>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8"/>
              <p:cNvSpPr/>
              <p:nvPr/>
            </p:nvSpPr>
            <p:spPr>
              <a:xfrm>
                <a:off x="5898950" y="3740950"/>
                <a:ext cx="6225" cy="3475"/>
              </a:xfrm>
              <a:custGeom>
                <a:avLst/>
                <a:gdLst/>
                <a:ahLst/>
                <a:cxnLst/>
                <a:rect l="l" t="t" r="r" b="b"/>
                <a:pathLst>
                  <a:path w="249" h="139" extrusionOk="0">
                    <a:moveTo>
                      <a:pt x="0" y="0"/>
                    </a:moveTo>
                    <a:lnTo>
                      <a:pt x="0" y="83"/>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8"/>
              <p:cNvSpPr/>
              <p:nvPr/>
            </p:nvSpPr>
            <p:spPr>
              <a:xfrm>
                <a:off x="5924425" y="3744400"/>
                <a:ext cx="6925" cy="3450"/>
              </a:xfrm>
              <a:custGeom>
                <a:avLst/>
                <a:gdLst/>
                <a:ahLst/>
                <a:cxnLst/>
                <a:rect l="l" t="t" r="r" b="b"/>
                <a:pathLst>
                  <a:path w="277" h="138" extrusionOk="0">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8"/>
              <p:cNvSpPr/>
              <p:nvPr/>
            </p:nvSpPr>
            <p:spPr>
              <a:xfrm>
                <a:off x="5950600" y="3746450"/>
                <a:ext cx="6925" cy="2775"/>
              </a:xfrm>
              <a:custGeom>
                <a:avLst/>
                <a:gdLst/>
                <a:ahLst/>
                <a:cxnLst/>
                <a:rect l="l" t="t" r="r" b="b"/>
                <a:pathLst>
                  <a:path w="277" h="111"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8"/>
              <p:cNvSpPr/>
              <p:nvPr/>
            </p:nvSpPr>
            <p:spPr>
              <a:xfrm>
                <a:off x="5976775" y="3747150"/>
                <a:ext cx="6925" cy="2775"/>
              </a:xfrm>
              <a:custGeom>
                <a:avLst/>
                <a:gdLst/>
                <a:ahLst/>
                <a:cxnLst/>
                <a:rect l="l" t="t" r="r" b="b"/>
                <a:pathLst>
                  <a:path w="277" h="111" extrusionOk="0">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8"/>
              <p:cNvSpPr/>
              <p:nvPr/>
            </p:nvSpPr>
            <p:spPr>
              <a:xfrm>
                <a:off x="6002950" y="3745075"/>
                <a:ext cx="6925" cy="2775"/>
              </a:xfrm>
              <a:custGeom>
                <a:avLst/>
                <a:gdLst/>
                <a:ahLst/>
                <a:cxnLst/>
                <a:rect l="l" t="t" r="r" b="b"/>
                <a:pathLst>
                  <a:path w="277" h="111" extrusionOk="0">
                    <a:moveTo>
                      <a:pt x="276" y="1"/>
                    </a:moveTo>
                    <a:lnTo>
                      <a:pt x="1" y="28"/>
                    </a:lnTo>
                    <a:lnTo>
                      <a:pt x="28" y="111"/>
                    </a:lnTo>
                    <a:lnTo>
                      <a:pt x="276" y="83"/>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8"/>
              <p:cNvSpPr/>
              <p:nvPr/>
            </p:nvSpPr>
            <p:spPr>
              <a:xfrm>
                <a:off x="6029125" y="3740950"/>
                <a:ext cx="6925" cy="3475"/>
              </a:xfrm>
              <a:custGeom>
                <a:avLst/>
                <a:gdLst/>
                <a:ahLst/>
                <a:cxnLst/>
                <a:rect l="l" t="t" r="r" b="b"/>
                <a:pathLst>
                  <a:path w="277" h="139" extrusionOk="0">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8"/>
              <p:cNvSpPr/>
              <p:nvPr/>
            </p:nvSpPr>
            <p:spPr>
              <a:xfrm>
                <a:off x="6054625" y="3734050"/>
                <a:ext cx="6900" cy="4175"/>
              </a:xfrm>
              <a:custGeom>
                <a:avLst/>
                <a:gdLst/>
                <a:ahLst/>
                <a:cxnLst/>
                <a:rect l="l" t="t" r="r" b="b"/>
                <a:pathLst>
                  <a:path w="276" h="167"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8"/>
              <p:cNvSpPr/>
              <p:nvPr/>
            </p:nvSpPr>
            <p:spPr>
              <a:xfrm>
                <a:off x="6078725" y="3725100"/>
                <a:ext cx="6925" cy="4850"/>
              </a:xfrm>
              <a:custGeom>
                <a:avLst/>
                <a:gdLst/>
                <a:ahLst/>
                <a:cxnLst/>
                <a:rect l="l" t="t" r="r" b="b"/>
                <a:pathLst>
                  <a:path w="277" h="194" extrusionOk="0">
                    <a:moveTo>
                      <a:pt x="249" y="1"/>
                    </a:moveTo>
                    <a:lnTo>
                      <a:pt x="1" y="83"/>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8"/>
              <p:cNvSpPr/>
              <p:nvPr/>
            </p:nvSpPr>
            <p:spPr>
              <a:xfrm>
                <a:off x="6102150" y="3712700"/>
                <a:ext cx="6925" cy="5550"/>
              </a:xfrm>
              <a:custGeom>
                <a:avLst/>
                <a:gdLst/>
                <a:ahLst/>
                <a:cxnLst/>
                <a:rect l="l" t="t" r="r" b="b"/>
                <a:pathLst>
                  <a:path w="277" h="222" extrusionOk="0">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8"/>
              <p:cNvSpPr/>
              <p:nvPr/>
            </p:nvSpPr>
            <p:spPr>
              <a:xfrm>
                <a:off x="6124875" y="3698925"/>
                <a:ext cx="6225" cy="5525"/>
              </a:xfrm>
              <a:custGeom>
                <a:avLst/>
                <a:gdLst/>
                <a:ahLst/>
                <a:cxnLst/>
                <a:rect l="l" t="t" r="r" b="b"/>
                <a:pathLst>
                  <a:path w="249" h="221" extrusionOk="0">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8"/>
              <p:cNvSpPr/>
              <p:nvPr/>
            </p:nvSpPr>
            <p:spPr>
              <a:xfrm>
                <a:off x="6145550" y="3682400"/>
                <a:ext cx="6225" cy="6225"/>
              </a:xfrm>
              <a:custGeom>
                <a:avLst/>
                <a:gdLst/>
                <a:ahLst/>
                <a:cxnLst/>
                <a:rect l="l" t="t" r="r" b="b"/>
                <a:pathLst>
                  <a:path w="249" h="249" extrusionOk="0">
                    <a:moveTo>
                      <a:pt x="193" y="0"/>
                    </a:moveTo>
                    <a:lnTo>
                      <a:pt x="0" y="166"/>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8"/>
              <p:cNvSpPr/>
              <p:nvPr/>
            </p:nvSpPr>
            <p:spPr>
              <a:xfrm>
                <a:off x="6165525" y="3665175"/>
                <a:ext cx="6225" cy="6225"/>
              </a:xfrm>
              <a:custGeom>
                <a:avLst/>
                <a:gdLst/>
                <a:ahLst/>
                <a:cxnLst/>
                <a:rect l="l" t="t" r="r" b="b"/>
                <a:pathLst>
                  <a:path w="249" h="249" extrusionOk="0">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8"/>
              <p:cNvSpPr/>
              <p:nvPr/>
            </p:nvSpPr>
            <p:spPr>
              <a:xfrm>
                <a:off x="6184125" y="3647950"/>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8"/>
              <p:cNvSpPr/>
              <p:nvPr/>
            </p:nvSpPr>
            <p:spPr>
              <a:xfrm>
                <a:off x="6204100" y="3629350"/>
                <a:ext cx="6225" cy="6225"/>
              </a:xfrm>
              <a:custGeom>
                <a:avLst/>
                <a:gdLst/>
                <a:ahLst/>
                <a:cxnLst/>
                <a:rect l="l" t="t" r="r" b="b"/>
                <a:pathLst>
                  <a:path w="249" h="249" extrusionOk="0">
                    <a:moveTo>
                      <a:pt x="166" y="1"/>
                    </a:moveTo>
                    <a:lnTo>
                      <a:pt x="1" y="193"/>
                    </a:lnTo>
                    <a:lnTo>
                      <a:pt x="56" y="249"/>
                    </a:lnTo>
                    <a:lnTo>
                      <a:pt x="249" y="83"/>
                    </a:lnTo>
                    <a:lnTo>
                      <a:pt x="16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8"/>
              <p:cNvSpPr/>
              <p:nvPr/>
            </p:nvSpPr>
            <p:spPr>
              <a:xfrm>
                <a:off x="6222000" y="3611450"/>
                <a:ext cx="6225" cy="6225"/>
              </a:xfrm>
              <a:custGeom>
                <a:avLst/>
                <a:gdLst/>
                <a:ahLst/>
                <a:cxnLst/>
                <a:rect l="l" t="t" r="r" b="b"/>
                <a:pathLst>
                  <a:path w="249" h="249" extrusionOk="0">
                    <a:moveTo>
                      <a:pt x="194" y="0"/>
                    </a:moveTo>
                    <a:lnTo>
                      <a:pt x="1" y="193"/>
                    </a:lnTo>
                    <a:lnTo>
                      <a:pt x="84" y="248"/>
                    </a:lnTo>
                    <a:lnTo>
                      <a:pt x="249" y="83"/>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8"/>
              <p:cNvSpPr/>
              <p:nvPr/>
            </p:nvSpPr>
            <p:spPr>
              <a:xfrm>
                <a:off x="6242000" y="3594900"/>
                <a:ext cx="6900" cy="5550"/>
              </a:xfrm>
              <a:custGeom>
                <a:avLst/>
                <a:gdLst/>
                <a:ahLst/>
                <a:cxnLst/>
                <a:rect l="l" t="t" r="r" b="b"/>
                <a:pathLst>
                  <a:path w="276" h="222" extrusionOk="0">
                    <a:moveTo>
                      <a:pt x="220" y="1"/>
                    </a:moveTo>
                    <a:lnTo>
                      <a:pt x="0" y="139"/>
                    </a:lnTo>
                    <a:lnTo>
                      <a:pt x="55" y="221"/>
                    </a:lnTo>
                    <a:lnTo>
                      <a:pt x="276" y="56"/>
                    </a:lnTo>
                    <a:lnTo>
                      <a:pt x="22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8"/>
              <p:cNvSpPr/>
              <p:nvPr/>
            </p:nvSpPr>
            <p:spPr>
              <a:xfrm>
                <a:off x="5844525" y="3703750"/>
                <a:ext cx="6900" cy="4150"/>
              </a:xfrm>
              <a:custGeom>
                <a:avLst/>
                <a:gdLst/>
                <a:ahLst/>
                <a:cxnLst/>
                <a:rect l="l" t="t" r="r" b="b"/>
                <a:pathLst>
                  <a:path w="276" h="166" extrusionOk="0">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8"/>
              <p:cNvSpPr/>
              <p:nvPr/>
            </p:nvSpPr>
            <p:spPr>
              <a:xfrm>
                <a:off x="5870000" y="3707875"/>
                <a:ext cx="6925" cy="4175"/>
              </a:xfrm>
              <a:custGeom>
                <a:avLst/>
                <a:gdLst/>
                <a:ahLst/>
                <a:cxnLst/>
                <a:rect l="l" t="t" r="r" b="b"/>
                <a:pathLst>
                  <a:path w="277" h="167" extrusionOk="0">
                    <a:moveTo>
                      <a:pt x="28" y="1"/>
                    </a:moveTo>
                    <a:lnTo>
                      <a:pt x="1" y="111"/>
                    </a:lnTo>
                    <a:lnTo>
                      <a:pt x="276" y="166"/>
                    </a:lnTo>
                    <a:lnTo>
                      <a:pt x="276" y="56"/>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8"/>
              <p:cNvSpPr/>
              <p:nvPr/>
            </p:nvSpPr>
            <p:spPr>
              <a:xfrm>
                <a:off x="5896175" y="3712700"/>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8"/>
              <p:cNvSpPr/>
              <p:nvPr/>
            </p:nvSpPr>
            <p:spPr>
              <a:xfrm>
                <a:off x="5922350" y="37161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8"/>
              <p:cNvSpPr/>
              <p:nvPr/>
            </p:nvSpPr>
            <p:spPr>
              <a:xfrm>
                <a:off x="5948525" y="371822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8"/>
              <p:cNvSpPr/>
              <p:nvPr/>
            </p:nvSpPr>
            <p:spPr>
              <a:xfrm>
                <a:off x="5974725" y="3718225"/>
                <a:ext cx="6200" cy="2775"/>
              </a:xfrm>
              <a:custGeom>
                <a:avLst/>
                <a:gdLst/>
                <a:ahLst/>
                <a:cxnLst/>
                <a:rect l="l" t="t" r="r" b="b"/>
                <a:pathLst>
                  <a:path w="248" h="111" extrusionOk="0">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8"/>
              <p:cNvSpPr/>
              <p:nvPr/>
            </p:nvSpPr>
            <p:spPr>
              <a:xfrm>
                <a:off x="6000900" y="3716825"/>
                <a:ext cx="6225" cy="2800"/>
              </a:xfrm>
              <a:custGeom>
                <a:avLst/>
                <a:gdLst/>
                <a:ahLst/>
                <a:cxnLst/>
                <a:rect l="l" t="t" r="r" b="b"/>
                <a:pathLst>
                  <a:path w="249" h="112" extrusionOk="0">
                    <a:moveTo>
                      <a:pt x="248" y="1"/>
                    </a:moveTo>
                    <a:lnTo>
                      <a:pt x="0" y="28"/>
                    </a:lnTo>
                    <a:lnTo>
                      <a:pt x="0" y="111"/>
                    </a:lnTo>
                    <a:lnTo>
                      <a:pt x="248"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8"/>
              <p:cNvSpPr/>
              <p:nvPr/>
            </p:nvSpPr>
            <p:spPr>
              <a:xfrm>
                <a:off x="6026375" y="3712700"/>
                <a:ext cx="6925" cy="3475"/>
              </a:xfrm>
              <a:custGeom>
                <a:avLst/>
                <a:gdLst/>
                <a:ahLst/>
                <a:cxnLst/>
                <a:rect l="l" t="t" r="r" b="b"/>
                <a:pathLst>
                  <a:path w="277" h="139" extrusionOk="0">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8"/>
              <p:cNvSpPr/>
              <p:nvPr/>
            </p:nvSpPr>
            <p:spPr>
              <a:xfrm>
                <a:off x="6051875" y="3706500"/>
                <a:ext cx="6900" cy="4150"/>
              </a:xfrm>
              <a:custGeom>
                <a:avLst/>
                <a:gdLst/>
                <a:ahLst/>
                <a:cxnLst/>
                <a:rect l="l" t="t" r="r" b="b"/>
                <a:pathLst>
                  <a:path w="276" h="166" extrusionOk="0">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8"/>
              <p:cNvSpPr/>
              <p:nvPr/>
            </p:nvSpPr>
            <p:spPr>
              <a:xfrm>
                <a:off x="6076675" y="3697550"/>
                <a:ext cx="6900" cy="4850"/>
              </a:xfrm>
              <a:custGeom>
                <a:avLst/>
                <a:gdLst/>
                <a:ahLst/>
                <a:cxnLst/>
                <a:rect l="l" t="t" r="r" b="b"/>
                <a:pathLst>
                  <a:path w="276" h="194" extrusionOk="0">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8"/>
              <p:cNvSpPr/>
              <p:nvPr/>
            </p:nvSpPr>
            <p:spPr>
              <a:xfrm>
                <a:off x="6100075" y="3686525"/>
                <a:ext cx="6925" cy="4850"/>
              </a:xfrm>
              <a:custGeom>
                <a:avLst/>
                <a:gdLst/>
                <a:ahLst/>
                <a:cxnLst/>
                <a:rect l="l" t="t" r="r" b="b"/>
                <a:pathLst>
                  <a:path w="277" h="194" extrusionOk="0">
                    <a:moveTo>
                      <a:pt x="249" y="1"/>
                    </a:moveTo>
                    <a:lnTo>
                      <a:pt x="1" y="111"/>
                    </a:lnTo>
                    <a:lnTo>
                      <a:pt x="56" y="193"/>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8"/>
              <p:cNvSpPr/>
              <p:nvPr/>
            </p:nvSpPr>
            <p:spPr>
              <a:xfrm>
                <a:off x="6122825" y="3672750"/>
                <a:ext cx="6225" cy="5525"/>
              </a:xfrm>
              <a:custGeom>
                <a:avLst/>
                <a:gdLst/>
                <a:ahLst/>
                <a:cxnLst/>
                <a:rect l="l" t="t" r="r" b="b"/>
                <a:pathLst>
                  <a:path w="249" h="221" extrusionOk="0">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8"/>
              <p:cNvSpPr/>
              <p:nvPr/>
            </p:nvSpPr>
            <p:spPr>
              <a:xfrm>
                <a:off x="6143475" y="3656900"/>
                <a:ext cx="6925" cy="6225"/>
              </a:xfrm>
              <a:custGeom>
                <a:avLst/>
                <a:gdLst/>
                <a:ahLst/>
                <a:cxnLst/>
                <a:rect l="l" t="t" r="r" b="b"/>
                <a:pathLst>
                  <a:path w="277" h="249" extrusionOk="0">
                    <a:moveTo>
                      <a:pt x="221" y="1"/>
                    </a:moveTo>
                    <a:lnTo>
                      <a:pt x="1" y="166"/>
                    </a:lnTo>
                    <a:lnTo>
                      <a:pt x="83" y="249"/>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8"/>
              <p:cNvSpPr/>
              <p:nvPr/>
            </p:nvSpPr>
            <p:spPr>
              <a:xfrm>
                <a:off x="6164150" y="3640375"/>
                <a:ext cx="6225" cy="5525"/>
              </a:xfrm>
              <a:custGeom>
                <a:avLst/>
                <a:gdLst/>
                <a:ahLst/>
                <a:cxnLst/>
                <a:rect l="l" t="t" r="r" b="b"/>
                <a:pathLst>
                  <a:path w="249" h="221" extrusionOk="0">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8"/>
              <p:cNvSpPr/>
              <p:nvPr/>
            </p:nvSpPr>
            <p:spPr>
              <a:xfrm>
                <a:off x="6183425" y="3622450"/>
                <a:ext cx="6225" cy="6225"/>
              </a:xfrm>
              <a:custGeom>
                <a:avLst/>
                <a:gdLst/>
                <a:ahLst/>
                <a:cxnLst/>
                <a:rect l="l" t="t" r="r" b="b"/>
                <a:pathLst>
                  <a:path w="249" h="249" extrusionOk="0">
                    <a:moveTo>
                      <a:pt x="194" y="1"/>
                    </a:moveTo>
                    <a:lnTo>
                      <a:pt x="1" y="194"/>
                    </a:lnTo>
                    <a:lnTo>
                      <a:pt x="56" y="249"/>
                    </a:lnTo>
                    <a:lnTo>
                      <a:pt x="249" y="84"/>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8"/>
              <p:cNvSpPr/>
              <p:nvPr/>
            </p:nvSpPr>
            <p:spPr>
              <a:xfrm>
                <a:off x="6202725" y="3605250"/>
                <a:ext cx="6225" cy="5525"/>
              </a:xfrm>
              <a:custGeom>
                <a:avLst/>
                <a:gdLst/>
                <a:ahLst/>
                <a:cxnLst/>
                <a:rect l="l" t="t" r="r" b="b"/>
                <a:pathLst>
                  <a:path w="249" h="221" extrusionOk="0">
                    <a:moveTo>
                      <a:pt x="193" y="0"/>
                    </a:moveTo>
                    <a:lnTo>
                      <a:pt x="0" y="165"/>
                    </a:lnTo>
                    <a:lnTo>
                      <a:pt x="56" y="221"/>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8"/>
              <p:cNvSpPr/>
              <p:nvPr/>
            </p:nvSpPr>
            <p:spPr>
              <a:xfrm>
                <a:off x="6221325" y="3586650"/>
                <a:ext cx="6225" cy="6225"/>
              </a:xfrm>
              <a:custGeom>
                <a:avLst/>
                <a:gdLst/>
                <a:ahLst/>
                <a:cxnLst/>
                <a:rect l="l" t="t" r="r" b="b"/>
                <a:pathLst>
                  <a:path w="249" h="249" extrusionOk="0">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5841775" y="367687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5867950" y="3680325"/>
                <a:ext cx="6900" cy="4150"/>
              </a:xfrm>
              <a:custGeom>
                <a:avLst/>
                <a:gdLst/>
                <a:ahLst/>
                <a:cxnLst/>
                <a:rect l="l" t="t" r="r" b="b"/>
                <a:pathLst>
                  <a:path w="276" h="166" extrusionOk="0">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p:nvPr/>
            </p:nvSpPr>
            <p:spPr>
              <a:xfrm>
                <a:off x="5893425" y="3684450"/>
                <a:ext cx="6925" cy="3475"/>
              </a:xfrm>
              <a:custGeom>
                <a:avLst/>
                <a:gdLst/>
                <a:ahLst/>
                <a:cxnLst/>
                <a:rect l="l" t="t" r="r" b="b"/>
                <a:pathLst>
                  <a:path w="277" h="139" extrusionOk="0">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8"/>
              <p:cNvSpPr/>
              <p:nvPr/>
            </p:nvSpPr>
            <p:spPr>
              <a:xfrm>
                <a:off x="5919600" y="3687900"/>
                <a:ext cx="6925" cy="2775"/>
              </a:xfrm>
              <a:custGeom>
                <a:avLst/>
                <a:gdLst/>
                <a:ahLst/>
                <a:cxnLst/>
                <a:rect l="l" t="t" r="r" b="b"/>
                <a:pathLst>
                  <a:path w="277" h="111"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8"/>
              <p:cNvSpPr/>
              <p:nvPr/>
            </p:nvSpPr>
            <p:spPr>
              <a:xfrm>
                <a:off x="5945775" y="368997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8"/>
              <p:cNvSpPr/>
              <p:nvPr/>
            </p:nvSpPr>
            <p:spPr>
              <a:xfrm>
                <a:off x="5971950" y="3689975"/>
                <a:ext cx="6925" cy="2775"/>
              </a:xfrm>
              <a:custGeom>
                <a:avLst/>
                <a:gdLst/>
                <a:ahLst/>
                <a:cxnLst/>
                <a:rect l="l" t="t" r="r" b="b"/>
                <a:pathLst>
                  <a:path w="277" h="111" extrusionOk="0">
                    <a:moveTo>
                      <a:pt x="276" y="0"/>
                    </a:moveTo>
                    <a:lnTo>
                      <a:pt x="1" y="28"/>
                    </a:ln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8"/>
              <p:cNvSpPr/>
              <p:nvPr/>
            </p:nvSpPr>
            <p:spPr>
              <a:xfrm>
                <a:off x="5998125" y="3688600"/>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8"/>
              <p:cNvSpPr/>
              <p:nvPr/>
            </p:nvSpPr>
            <p:spPr>
              <a:xfrm>
                <a:off x="6023625" y="3684450"/>
                <a:ext cx="6900" cy="3475"/>
              </a:xfrm>
              <a:custGeom>
                <a:avLst/>
                <a:gdLst/>
                <a:ahLst/>
                <a:cxnLst/>
                <a:rect l="l" t="t" r="r" b="b"/>
                <a:pathLst>
                  <a:path w="276" h="139" extrusionOk="0">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8"/>
              <p:cNvSpPr/>
              <p:nvPr/>
            </p:nvSpPr>
            <p:spPr>
              <a:xfrm>
                <a:off x="6049800" y="3678950"/>
                <a:ext cx="6900" cy="4150"/>
              </a:xfrm>
              <a:custGeom>
                <a:avLst/>
                <a:gdLst/>
                <a:ahLst/>
                <a:cxnLst/>
                <a:rect l="l" t="t" r="r" b="b"/>
                <a:pathLst>
                  <a:path w="276" h="166" extrusionOk="0">
                    <a:moveTo>
                      <a:pt x="248" y="0"/>
                    </a:moveTo>
                    <a:lnTo>
                      <a:pt x="0" y="56"/>
                    </a:lnTo>
                    <a:lnTo>
                      <a:pt x="0" y="166"/>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8"/>
              <p:cNvSpPr/>
              <p:nvPr/>
            </p:nvSpPr>
            <p:spPr>
              <a:xfrm>
                <a:off x="6074600" y="3670000"/>
                <a:ext cx="6900" cy="4850"/>
              </a:xfrm>
              <a:custGeom>
                <a:avLst/>
                <a:gdLst/>
                <a:ahLst/>
                <a:cxnLst/>
                <a:rect l="l" t="t" r="r" b="b"/>
                <a:pathLst>
                  <a:path w="276" h="194" extrusionOk="0">
                    <a:moveTo>
                      <a:pt x="221" y="0"/>
                    </a:moveTo>
                    <a:lnTo>
                      <a:pt x="0" y="110"/>
                    </a:lnTo>
                    <a:lnTo>
                      <a:pt x="28" y="193"/>
                    </a:lnTo>
                    <a:lnTo>
                      <a:pt x="276" y="110"/>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8"/>
              <p:cNvSpPr/>
              <p:nvPr/>
            </p:nvSpPr>
            <p:spPr>
              <a:xfrm>
                <a:off x="6098025" y="3659650"/>
                <a:ext cx="6900" cy="4850"/>
              </a:xfrm>
              <a:custGeom>
                <a:avLst/>
                <a:gdLst/>
                <a:ahLst/>
                <a:cxnLst/>
                <a:rect l="l" t="t" r="r" b="b"/>
                <a:pathLst>
                  <a:path w="276" h="194" extrusionOk="0">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8"/>
              <p:cNvSpPr/>
              <p:nvPr/>
            </p:nvSpPr>
            <p:spPr>
              <a:xfrm>
                <a:off x="6120750" y="364657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8"/>
              <p:cNvSpPr/>
              <p:nvPr/>
            </p:nvSpPr>
            <p:spPr>
              <a:xfrm>
                <a:off x="6142100" y="3631425"/>
                <a:ext cx="6925" cy="5525"/>
              </a:xfrm>
              <a:custGeom>
                <a:avLst/>
                <a:gdLst/>
                <a:ahLst/>
                <a:cxnLst/>
                <a:rect l="l" t="t" r="r" b="b"/>
                <a:pathLst>
                  <a:path w="277" h="221" extrusionOk="0">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8"/>
              <p:cNvSpPr/>
              <p:nvPr/>
            </p:nvSpPr>
            <p:spPr>
              <a:xfrm>
                <a:off x="6162775" y="3614875"/>
                <a:ext cx="6225" cy="6225"/>
              </a:xfrm>
              <a:custGeom>
                <a:avLst/>
                <a:gdLst/>
                <a:ahLst/>
                <a:cxnLst/>
                <a:rect l="l" t="t" r="r" b="b"/>
                <a:pathLst>
                  <a:path w="249" h="249" extrusionOk="0">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8"/>
              <p:cNvSpPr/>
              <p:nvPr/>
            </p:nvSpPr>
            <p:spPr>
              <a:xfrm>
                <a:off x="6182050" y="3597675"/>
                <a:ext cx="6925" cy="6225"/>
              </a:xfrm>
              <a:custGeom>
                <a:avLst/>
                <a:gdLst/>
                <a:ahLst/>
                <a:cxnLst/>
                <a:rect l="l" t="t" r="r" b="b"/>
                <a:pathLst>
                  <a:path w="277" h="249" extrusionOk="0">
                    <a:moveTo>
                      <a:pt x="194" y="0"/>
                    </a:moveTo>
                    <a:lnTo>
                      <a:pt x="1" y="165"/>
                    </a:lnTo>
                    <a:lnTo>
                      <a:pt x="83" y="248"/>
                    </a:lnTo>
                    <a:lnTo>
                      <a:pt x="276" y="55"/>
                    </a:lnTo>
                    <a:lnTo>
                      <a:pt x="19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8"/>
              <p:cNvSpPr/>
              <p:nvPr/>
            </p:nvSpPr>
            <p:spPr>
              <a:xfrm>
                <a:off x="6201350" y="3579750"/>
                <a:ext cx="6225" cy="6225"/>
              </a:xfrm>
              <a:custGeom>
                <a:avLst/>
                <a:gdLst/>
                <a:ahLst/>
                <a:cxnLst/>
                <a:rect l="l" t="t" r="r" b="b"/>
                <a:pathLst>
                  <a:path w="249" h="249" extrusionOk="0">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8"/>
              <p:cNvSpPr/>
              <p:nvPr/>
            </p:nvSpPr>
            <p:spPr>
              <a:xfrm>
                <a:off x="6220625" y="3565275"/>
                <a:ext cx="2800" cy="2800"/>
              </a:xfrm>
              <a:custGeom>
                <a:avLst/>
                <a:gdLst/>
                <a:ahLst/>
                <a:cxnLst/>
                <a:rect l="l" t="t" r="r" b="b"/>
                <a:pathLst>
                  <a:path w="112" h="112" extrusionOk="0">
                    <a:moveTo>
                      <a:pt x="56" y="1"/>
                    </a:moveTo>
                    <a:lnTo>
                      <a:pt x="1" y="56"/>
                    </a:lnTo>
                    <a:lnTo>
                      <a:pt x="56" y="111"/>
                    </a:lnTo>
                    <a:lnTo>
                      <a:pt x="111" y="56"/>
                    </a:lnTo>
                    <a:cubicBezTo>
                      <a:pt x="111" y="29"/>
                      <a:pt x="84" y="29"/>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8"/>
              <p:cNvSpPr/>
              <p:nvPr/>
            </p:nvSpPr>
            <p:spPr>
              <a:xfrm>
                <a:off x="5839700" y="3648650"/>
                <a:ext cx="6900" cy="4150"/>
              </a:xfrm>
              <a:custGeom>
                <a:avLst/>
                <a:gdLst/>
                <a:ahLst/>
                <a:cxnLst/>
                <a:rect l="l" t="t" r="r" b="b"/>
                <a:pathLst>
                  <a:path w="276" h="166" extrusionOk="0">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8"/>
              <p:cNvSpPr/>
              <p:nvPr/>
            </p:nvSpPr>
            <p:spPr>
              <a:xfrm>
                <a:off x="5865175" y="3652075"/>
                <a:ext cx="6925" cy="3475"/>
              </a:xfrm>
              <a:custGeom>
                <a:avLst/>
                <a:gdLst/>
                <a:ahLst/>
                <a:cxnLst/>
                <a:rect l="l" t="t" r="r" b="b"/>
                <a:pathLst>
                  <a:path w="277" h="139" extrusionOk="0">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8"/>
              <p:cNvSpPr/>
              <p:nvPr/>
            </p:nvSpPr>
            <p:spPr>
              <a:xfrm>
                <a:off x="5891350" y="3656225"/>
                <a:ext cx="6225" cy="3450"/>
              </a:xfrm>
              <a:custGeom>
                <a:avLst/>
                <a:gdLst/>
                <a:ahLst/>
                <a:cxnLst/>
                <a:rect l="l" t="t" r="r" b="b"/>
                <a:pathLst>
                  <a:path w="249" h="138" extrusionOk="0">
                    <a:moveTo>
                      <a:pt x="1" y="0"/>
                    </a:moveTo>
                    <a:lnTo>
                      <a:pt x="1" y="110"/>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8"/>
              <p:cNvSpPr/>
              <p:nvPr/>
            </p:nvSpPr>
            <p:spPr>
              <a:xfrm>
                <a:off x="5916850" y="3659650"/>
                <a:ext cx="6925" cy="2800"/>
              </a:xfrm>
              <a:custGeom>
                <a:avLst/>
                <a:gdLst/>
                <a:ahLst/>
                <a:cxnLst/>
                <a:rect l="l" t="t" r="r" b="b"/>
                <a:pathLst>
                  <a:path w="277" h="112" extrusionOk="0">
                    <a:moveTo>
                      <a:pt x="28" y="1"/>
                    </a:moveTo>
                    <a:lnTo>
                      <a:pt x="0" y="84"/>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8"/>
              <p:cNvSpPr/>
              <p:nvPr/>
            </p:nvSpPr>
            <p:spPr>
              <a:xfrm>
                <a:off x="5943025" y="3661725"/>
                <a:ext cx="6925" cy="2775"/>
              </a:xfrm>
              <a:custGeom>
                <a:avLst/>
                <a:gdLst/>
                <a:ahLst/>
                <a:cxnLst/>
                <a:rect l="l" t="t" r="r" b="b"/>
                <a:pathLst>
                  <a:path w="277" h="111" extrusionOk="0">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8"/>
              <p:cNvSpPr/>
              <p:nvPr/>
            </p:nvSpPr>
            <p:spPr>
              <a:xfrm>
                <a:off x="5969200" y="3661725"/>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8"/>
              <p:cNvSpPr/>
              <p:nvPr/>
            </p:nvSpPr>
            <p:spPr>
              <a:xfrm>
                <a:off x="5995375" y="3660350"/>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8"/>
              <p:cNvSpPr/>
              <p:nvPr/>
            </p:nvSpPr>
            <p:spPr>
              <a:xfrm>
                <a:off x="6021550" y="3656900"/>
                <a:ext cx="6925" cy="3475"/>
              </a:xfrm>
              <a:custGeom>
                <a:avLst/>
                <a:gdLst/>
                <a:ahLst/>
                <a:cxnLst/>
                <a:rect l="l" t="t" r="r" b="b"/>
                <a:pathLst>
                  <a:path w="277" h="139" extrusionOk="0">
                    <a:moveTo>
                      <a:pt x="249" y="1"/>
                    </a:moveTo>
                    <a:lnTo>
                      <a:pt x="1" y="28"/>
                    </a:lnTo>
                    <a:lnTo>
                      <a:pt x="1" y="138"/>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8"/>
              <p:cNvSpPr/>
              <p:nvPr/>
            </p:nvSpPr>
            <p:spPr>
              <a:xfrm>
                <a:off x="6047050" y="3650700"/>
                <a:ext cx="6900" cy="4175"/>
              </a:xfrm>
              <a:custGeom>
                <a:avLst/>
                <a:gdLst/>
                <a:ahLst/>
                <a:cxnLst/>
                <a:rect l="l" t="t" r="r" b="b"/>
                <a:pathLst>
                  <a:path w="276" h="167" extrusionOk="0">
                    <a:moveTo>
                      <a:pt x="248" y="1"/>
                    </a:moveTo>
                    <a:lnTo>
                      <a:pt x="0" y="83"/>
                    </a:lnTo>
                    <a:lnTo>
                      <a:pt x="28" y="166"/>
                    </a:lnTo>
                    <a:lnTo>
                      <a:pt x="276"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8"/>
              <p:cNvSpPr/>
              <p:nvPr/>
            </p:nvSpPr>
            <p:spPr>
              <a:xfrm>
                <a:off x="6071850" y="3643125"/>
                <a:ext cx="6900" cy="4150"/>
              </a:xfrm>
              <a:custGeom>
                <a:avLst/>
                <a:gdLst/>
                <a:ahLst/>
                <a:cxnLst/>
                <a:rect l="l" t="t" r="r" b="b"/>
                <a:pathLst>
                  <a:path w="276" h="166" extrusionOk="0">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8"/>
              <p:cNvSpPr/>
              <p:nvPr/>
            </p:nvSpPr>
            <p:spPr>
              <a:xfrm>
                <a:off x="6095950" y="3632800"/>
                <a:ext cx="6925" cy="4850"/>
              </a:xfrm>
              <a:custGeom>
                <a:avLst/>
                <a:gdLst/>
                <a:ahLst/>
                <a:cxnLst/>
                <a:rect l="l" t="t" r="r" b="b"/>
                <a:pathLst>
                  <a:path w="277" h="194" extrusionOk="0">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8"/>
              <p:cNvSpPr/>
              <p:nvPr/>
            </p:nvSpPr>
            <p:spPr>
              <a:xfrm>
                <a:off x="6118675" y="3620400"/>
                <a:ext cx="6925" cy="4850"/>
              </a:xfrm>
              <a:custGeom>
                <a:avLst/>
                <a:gdLst/>
                <a:ahLst/>
                <a:cxnLst/>
                <a:rect l="l" t="t" r="r" b="b"/>
                <a:pathLst>
                  <a:path w="277" h="194" extrusionOk="0">
                    <a:moveTo>
                      <a:pt x="221" y="0"/>
                    </a:moveTo>
                    <a:lnTo>
                      <a:pt x="1" y="111"/>
                    </a:lnTo>
                    <a:lnTo>
                      <a:pt x="56"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8"/>
              <p:cNvSpPr/>
              <p:nvPr/>
            </p:nvSpPr>
            <p:spPr>
              <a:xfrm>
                <a:off x="6140725" y="3605925"/>
                <a:ext cx="6225" cy="5550"/>
              </a:xfrm>
              <a:custGeom>
                <a:avLst/>
                <a:gdLst/>
                <a:ahLst/>
                <a:cxnLst/>
                <a:rect l="l" t="t" r="r" b="b"/>
                <a:pathLst>
                  <a:path w="249" h="222" extrusionOk="0">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8"/>
              <p:cNvSpPr/>
              <p:nvPr/>
            </p:nvSpPr>
            <p:spPr>
              <a:xfrm>
                <a:off x="6161400" y="3589400"/>
                <a:ext cx="6225" cy="6225"/>
              </a:xfrm>
              <a:custGeom>
                <a:avLst/>
                <a:gdLst/>
                <a:ahLst/>
                <a:cxnLst/>
                <a:rect l="l" t="t" r="r" b="b"/>
                <a:pathLst>
                  <a:path w="249" h="249" extrusionOk="0">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8"/>
              <p:cNvSpPr/>
              <p:nvPr/>
            </p:nvSpPr>
            <p:spPr>
              <a:xfrm>
                <a:off x="6181375" y="3572875"/>
                <a:ext cx="6225" cy="6225"/>
              </a:xfrm>
              <a:custGeom>
                <a:avLst/>
                <a:gdLst/>
                <a:ahLst/>
                <a:cxnLst/>
                <a:rect l="l" t="t" r="r" b="b"/>
                <a:pathLst>
                  <a:path w="249" h="249" extrusionOk="0">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8"/>
              <p:cNvSpPr/>
              <p:nvPr/>
            </p:nvSpPr>
            <p:spPr>
              <a:xfrm>
                <a:off x="6200650" y="3554950"/>
                <a:ext cx="6225" cy="6225"/>
              </a:xfrm>
              <a:custGeom>
                <a:avLst/>
                <a:gdLst/>
                <a:ahLst/>
                <a:cxnLst/>
                <a:rect l="l" t="t" r="r" b="b"/>
                <a:pathLst>
                  <a:path w="249" h="249" extrusionOk="0">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8"/>
              <p:cNvSpPr/>
              <p:nvPr/>
            </p:nvSpPr>
            <p:spPr>
              <a:xfrm>
                <a:off x="5839000" y="3621775"/>
                <a:ext cx="4850" cy="3475"/>
              </a:xfrm>
              <a:custGeom>
                <a:avLst/>
                <a:gdLst/>
                <a:ahLst/>
                <a:cxnLst/>
                <a:rect l="l" t="t" r="r" b="b"/>
                <a:pathLst>
                  <a:path w="194" h="139" extrusionOk="0">
                    <a:moveTo>
                      <a:pt x="1" y="0"/>
                    </a:moveTo>
                    <a:lnTo>
                      <a:pt x="1" y="111"/>
                    </a:lnTo>
                    <a:lnTo>
                      <a:pt x="166" y="138"/>
                    </a:lnTo>
                    <a:lnTo>
                      <a:pt x="19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8"/>
              <p:cNvSpPr/>
              <p:nvPr/>
            </p:nvSpPr>
            <p:spPr>
              <a:xfrm>
                <a:off x="5862425" y="36245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8"/>
              <p:cNvSpPr/>
              <p:nvPr/>
            </p:nvSpPr>
            <p:spPr>
              <a:xfrm>
                <a:off x="5888600" y="3627975"/>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8"/>
              <p:cNvSpPr/>
              <p:nvPr/>
            </p:nvSpPr>
            <p:spPr>
              <a:xfrm>
                <a:off x="5914775" y="363072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8"/>
              <p:cNvSpPr/>
              <p:nvPr/>
            </p:nvSpPr>
            <p:spPr>
              <a:xfrm>
                <a:off x="5940950" y="3632800"/>
                <a:ext cx="6225" cy="2775"/>
              </a:xfrm>
              <a:custGeom>
                <a:avLst/>
                <a:gdLst/>
                <a:ahLst/>
                <a:cxnLst/>
                <a:rect l="l" t="t" r="r" b="b"/>
                <a:pathLst>
                  <a:path w="249" h="111" extrusionOk="0">
                    <a:moveTo>
                      <a:pt x="1" y="0"/>
                    </a:moveTo>
                    <a:lnTo>
                      <a:pt x="1" y="111"/>
                    </a:lnTo>
                    <a:lnTo>
                      <a:pt x="249" y="111"/>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8"/>
              <p:cNvSpPr/>
              <p:nvPr/>
            </p:nvSpPr>
            <p:spPr>
              <a:xfrm>
                <a:off x="5967125" y="3633475"/>
                <a:ext cx="6225" cy="2800"/>
              </a:xfrm>
              <a:custGeom>
                <a:avLst/>
                <a:gdLst/>
                <a:ahLst/>
                <a:cxnLst/>
                <a:rect l="l" t="t" r="r" b="b"/>
                <a:pathLst>
                  <a:path w="249" h="112"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8"/>
              <p:cNvSpPr/>
              <p:nvPr/>
            </p:nvSpPr>
            <p:spPr>
              <a:xfrm>
                <a:off x="5993300" y="3632100"/>
                <a:ext cx="6225" cy="2775"/>
              </a:xfrm>
              <a:custGeom>
                <a:avLst/>
                <a:gdLst/>
                <a:ahLst/>
                <a:cxnLst/>
                <a:rect l="l" t="t" r="r" b="b"/>
                <a:pathLst>
                  <a:path w="249" h="111" extrusionOk="0">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6018800" y="3628650"/>
                <a:ext cx="6925" cy="3475"/>
              </a:xfrm>
              <a:custGeom>
                <a:avLst/>
                <a:gdLst/>
                <a:ahLst/>
                <a:cxnLst/>
                <a:rect l="l" t="t" r="r" b="b"/>
                <a:pathLst>
                  <a:path w="277" h="139" extrusionOk="0">
                    <a:moveTo>
                      <a:pt x="276" y="1"/>
                    </a:moveTo>
                    <a:lnTo>
                      <a:pt x="0" y="29"/>
                    </a:lnTo>
                    <a:lnTo>
                      <a:pt x="28" y="139"/>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6044975" y="3623150"/>
                <a:ext cx="6925" cy="4150"/>
              </a:xfrm>
              <a:custGeom>
                <a:avLst/>
                <a:gdLst/>
                <a:ahLst/>
                <a:cxnLst/>
                <a:rect l="l" t="t" r="r" b="b"/>
                <a:pathLst>
                  <a:path w="277" h="166" extrusionOk="0">
                    <a:moveTo>
                      <a:pt x="249" y="1"/>
                    </a:moveTo>
                    <a:lnTo>
                      <a:pt x="1" y="56"/>
                    </a:lnTo>
                    <a:lnTo>
                      <a:pt x="1"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6069775" y="3615575"/>
                <a:ext cx="6925" cy="4850"/>
              </a:xfrm>
              <a:custGeom>
                <a:avLst/>
                <a:gdLst/>
                <a:ahLst/>
                <a:cxnLst/>
                <a:rect l="l" t="t" r="r" b="b"/>
                <a:pathLst>
                  <a:path w="277" h="194" extrusionOk="0">
                    <a:moveTo>
                      <a:pt x="248" y="0"/>
                    </a:moveTo>
                    <a:lnTo>
                      <a:pt x="1" y="83"/>
                    </a:lnTo>
                    <a:lnTo>
                      <a:pt x="28" y="193"/>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6093875" y="3605925"/>
                <a:ext cx="6925" cy="4850"/>
              </a:xfrm>
              <a:custGeom>
                <a:avLst/>
                <a:gdLst/>
                <a:ahLst/>
                <a:cxnLst/>
                <a:rect l="l" t="t" r="r" b="b"/>
                <a:pathLst>
                  <a:path w="277" h="194" extrusionOk="0">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6116625" y="3594225"/>
                <a:ext cx="6900" cy="4850"/>
              </a:xfrm>
              <a:custGeom>
                <a:avLst/>
                <a:gdLst/>
                <a:ahLst/>
                <a:cxnLst/>
                <a:rect l="l" t="t" r="r" b="b"/>
                <a:pathLst>
                  <a:path w="276" h="194" extrusionOk="0">
                    <a:moveTo>
                      <a:pt x="248" y="0"/>
                    </a:moveTo>
                    <a:lnTo>
                      <a:pt x="0" y="110"/>
                    </a:lnTo>
                    <a:lnTo>
                      <a:pt x="55" y="193"/>
                    </a:lnTo>
                    <a:lnTo>
                      <a:pt x="276" y="55"/>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6138650" y="3579750"/>
                <a:ext cx="6925" cy="5550"/>
              </a:xfrm>
              <a:custGeom>
                <a:avLst/>
                <a:gdLst/>
                <a:ahLst/>
                <a:cxnLst/>
                <a:rect l="l" t="t" r="r" b="b"/>
                <a:pathLst>
                  <a:path w="277" h="222" extrusionOk="0">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6160025" y="3564600"/>
                <a:ext cx="6225" cy="5525"/>
              </a:xfrm>
              <a:custGeom>
                <a:avLst/>
                <a:gdLst/>
                <a:ahLst/>
                <a:cxnLst/>
                <a:rect l="l" t="t" r="r" b="b"/>
                <a:pathLst>
                  <a:path w="249" h="221" extrusionOk="0">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6180000" y="3548075"/>
                <a:ext cx="6900" cy="5525"/>
              </a:xfrm>
              <a:custGeom>
                <a:avLst/>
                <a:gdLst/>
                <a:ahLst/>
                <a:cxnLst/>
                <a:rect l="l" t="t" r="r" b="b"/>
                <a:pathLst>
                  <a:path w="276" h="221" extrusionOk="0">
                    <a:moveTo>
                      <a:pt x="193" y="0"/>
                    </a:moveTo>
                    <a:lnTo>
                      <a:pt x="0" y="165"/>
                    </a:lnTo>
                    <a:lnTo>
                      <a:pt x="55" y="221"/>
                    </a:lnTo>
                    <a:lnTo>
                      <a:pt x="276" y="55"/>
                    </a:lnTo>
                    <a:lnTo>
                      <a:pt x="19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5839000" y="3594225"/>
                <a:ext cx="2100" cy="3475"/>
              </a:xfrm>
              <a:custGeom>
                <a:avLst/>
                <a:gdLst/>
                <a:ahLst/>
                <a:cxnLst/>
                <a:rect l="l" t="t" r="r" b="b"/>
                <a:pathLst>
                  <a:path w="84" h="139" extrusionOk="0">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5860375" y="3596975"/>
                <a:ext cx="6225" cy="3475"/>
              </a:xfrm>
              <a:custGeom>
                <a:avLst/>
                <a:gdLst/>
                <a:ahLst/>
                <a:cxnLst/>
                <a:rect l="l" t="t" r="r" b="b"/>
                <a:pathLst>
                  <a:path w="249" h="139" extrusionOk="0">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5885850" y="3599725"/>
                <a:ext cx="6925" cy="3475"/>
              </a:xfrm>
              <a:custGeom>
                <a:avLst/>
                <a:gdLst/>
                <a:ahLst/>
                <a:cxnLst/>
                <a:rect l="l" t="t" r="r" b="b"/>
                <a:pathLst>
                  <a:path w="277" h="139" extrusionOk="0">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5912025" y="3602475"/>
                <a:ext cx="6925" cy="3475"/>
              </a:xfrm>
              <a:custGeom>
                <a:avLst/>
                <a:gdLst/>
                <a:ahLst/>
                <a:cxnLst/>
                <a:rect l="l" t="t" r="r" b="b"/>
                <a:pathLst>
                  <a:path w="277" h="139" extrusionOk="0">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5938200" y="3604550"/>
                <a:ext cx="6925" cy="2775"/>
              </a:xfrm>
              <a:custGeom>
                <a:avLst/>
                <a:gdLst/>
                <a:ahLst/>
                <a:cxnLst/>
                <a:rect l="l" t="t" r="r" b="b"/>
                <a:pathLst>
                  <a:path w="277" h="111" extrusionOk="0">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5964375" y="3605250"/>
                <a:ext cx="6925" cy="2775"/>
              </a:xfrm>
              <a:custGeom>
                <a:avLst/>
                <a:gdLst/>
                <a:ahLst/>
                <a:cxnLst/>
                <a:rect l="l" t="t" r="r" b="b"/>
                <a:pathLst>
                  <a:path w="277" h="111" extrusionOk="0">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5990550" y="3603875"/>
                <a:ext cx="6925" cy="2775"/>
              </a:xfrm>
              <a:custGeom>
                <a:avLst/>
                <a:gdLst/>
                <a:ahLst/>
                <a:cxnLst/>
                <a:rect l="l" t="t" r="r" b="b"/>
                <a:pathLst>
                  <a:path w="277" h="111" extrusionOk="0">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6016725" y="3600425"/>
                <a:ext cx="6925" cy="3475"/>
              </a:xfrm>
              <a:custGeom>
                <a:avLst/>
                <a:gdLst/>
                <a:ahLst/>
                <a:cxnLst/>
                <a:rect l="l" t="t" r="r" b="b"/>
                <a:pathLst>
                  <a:path w="277" h="139" extrusionOk="0">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6042225" y="3595600"/>
                <a:ext cx="6900" cy="4150"/>
              </a:xfrm>
              <a:custGeom>
                <a:avLst/>
                <a:gdLst/>
                <a:ahLst/>
                <a:cxnLst/>
                <a:rect l="l" t="t" r="r" b="b"/>
                <a:pathLst>
                  <a:path w="276" h="166" extrusionOk="0">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6067025" y="3588700"/>
                <a:ext cx="7600" cy="4175"/>
              </a:xfrm>
              <a:custGeom>
                <a:avLst/>
                <a:gdLst/>
                <a:ahLst/>
                <a:cxnLst/>
                <a:rect l="l" t="t" r="r" b="b"/>
                <a:pathLst>
                  <a:path w="304" h="167" extrusionOk="0">
                    <a:moveTo>
                      <a:pt x="248" y="1"/>
                    </a:moveTo>
                    <a:lnTo>
                      <a:pt x="0" y="83"/>
                    </a:lnTo>
                    <a:lnTo>
                      <a:pt x="28" y="166"/>
                    </a:lnTo>
                    <a:lnTo>
                      <a:pt x="303" y="83"/>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6091825" y="3579075"/>
                <a:ext cx="6900" cy="4825"/>
              </a:xfrm>
              <a:custGeom>
                <a:avLst/>
                <a:gdLst/>
                <a:ahLst/>
                <a:cxnLst/>
                <a:rect l="l" t="t" r="r" b="b"/>
                <a:pathLst>
                  <a:path w="276" h="193"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6115250" y="3568050"/>
                <a:ext cx="6900" cy="4850"/>
              </a:xfrm>
              <a:custGeom>
                <a:avLst/>
                <a:gdLst/>
                <a:ahLst/>
                <a:cxnLst/>
                <a:rect l="l" t="t" r="r" b="b"/>
                <a:pathLst>
                  <a:path w="276" h="194" extrusionOk="0">
                    <a:moveTo>
                      <a:pt x="221" y="0"/>
                    </a:moveTo>
                    <a:lnTo>
                      <a:pt x="0" y="110"/>
                    </a:lnTo>
                    <a:lnTo>
                      <a:pt x="28" y="193"/>
                    </a:lnTo>
                    <a:lnTo>
                      <a:pt x="276" y="55"/>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6137275" y="3554275"/>
                <a:ext cx="6925" cy="5525"/>
              </a:xfrm>
              <a:custGeom>
                <a:avLst/>
                <a:gdLst/>
                <a:ahLst/>
                <a:cxnLst/>
                <a:rect l="l" t="t" r="r" b="b"/>
                <a:pathLst>
                  <a:path w="277" h="221" extrusionOk="0">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6158625" y="3539100"/>
                <a:ext cx="6925" cy="6225"/>
              </a:xfrm>
              <a:custGeom>
                <a:avLst/>
                <a:gdLst/>
                <a:ahLst/>
                <a:cxnLst/>
                <a:rect l="l" t="t" r="r" b="b"/>
                <a:pathLst>
                  <a:path w="277" h="249" extrusionOk="0">
                    <a:moveTo>
                      <a:pt x="221" y="1"/>
                    </a:moveTo>
                    <a:lnTo>
                      <a:pt x="1" y="166"/>
                    </a:lnTo>
                    <a:lnTo>
                      <a:pt x="56" y="249"/>
                    </a:lnTo>
                    <a:lnTo>
                      <a:pt x="277" y="84"/>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5857600" y="3568725"/>
                <a:ext cx="6925" cy="3475"/>
              </a:xfrm>
              <a:custGeom>
                <a:avLst/>
                <a:gdLst/>
                <a:ahLst/>
                <a:cxnLst/>
                <a:rect l="l" t="t" r="r" b="b"/>
                <a:pathLst>
                  <a:path w="277" h="139" extrusionOk="0">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5883100" y="3571475"/>
                <a:ext cx="6900" cy="3475"/>
              </a:xfrm>
              <a:custGeom>
                <a:avLst/>
                <a:gdLst/>
                <a:ahLst/>
                <a:cxnLst/>
                <a:rect l="l" t="t" r="r" b="b"/>
                <a:pathLst>
                  <a:path w="276" h="139" extrusionOk="0">
                    <a:moveTo>
                      <a:pt x="0" y="1"/>
                    </a:moveTo>
                    <a:lnTo>
                      <a:pt x="0" y="111"/>
                    </a:lnTo>
                    <a:lnTo>
                      <a:pt x="248" y="139"/>
                    </a:lnTo>
                    <a:lnTo>
                      <a:pt x="276" y="29"/>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8"/>
              <p:cNvSpPr/>
              <p:nvPr/>
            </p:nvSpPr>
            <p:spPr>
              <a:xfrm>
                <a:off x="5909275" y="3574250"/>
                <a:ext cx="6900" cy="3450"/>
              </a:xfrm>
              <a:custGeom>
                <a:avLst/>
                <a:gdLst/>
                <a:ahLst/>
                <a:cxnLst/>
                <a:rect l="l" t="t" r="r" b="b"/>
                <a:pathLst>
                  <a:path w="276" h="138" extrusionOk="0">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8"/>
              <p:cNvSpPr/>
              <p:nvPr/>
            </p:nvSpPr>
            <p:spPr>
              <a:xfrm>
                <a:off x="5935450" y="3576300"/>
                <a:ext cx="6900" cy="2800"/>
              </a:xfrm>
              <a:custGeom>
                <a:avLst/>
                <a:gdLst/>
                <a:ahLst/>
                <a:cxnLst/>
                <a:rect l="l" t="t" r="r" b="b"/>
                <a:pathLst>
                  <a:path w="276" h="112" extrusionOk="0">
                    <a:moveTo>
                      <a:pt x="28" y="1"/>
                    </a:moveTo>
                    <a:lnTo>
                      <a:pt x="0" y="111"/>
                    </a:lnTo>
                    <a:lnTo>
                      <a:pt x="276" y="111"/>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8"/>
              <p:cNvSpPr/>
              <p:nvPr/>
            </p:nvSpPr>
            <p:spPr>
              <a:xfrm>
                <a:off x="5962325" y="3576300"/>
                <a:ext cx="6225" cy="2800"/>
              </a:xfrm>
              <a:custGeom>
                <a:avLst/>
                <a:gdLst/>
                <a:ahLst/>
                <a:cxnLst/>
                <a:rect l="l" t="t" r="r" b="b"/>
                <a:pathLst>
                  <a:path w="249" h="112" extrusionOk="0">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8"/>
              <p:cNvSpPr/>
              <p:nvPr/>
            </p:nvSpPr>
            <p:spPr>
              <a:xfrm>
                <a:off x="5987800" y="3575625"/>
                <a:ext cx="6925" cy="2775"/>
              </a:xfrm>
              <a:custGeom>
                <a:avLst/>
                <a:gdLst/>
                <a:ahLst/>
                <a:cxnLst/>
                <a:rect l="l" t="t" r="r" b="b"/>
                <a:pathLst>
                  <a:path w="277" h="111" extrusionOk="0">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6013975" y="3572875"/>
                <a:ext cx="6925" cy="2775"/>
              </a:xfrm>
              <a:custGeom>
                <a:avLst/>
                <a:gdLst/>
                <a:ahLst/>
                <a:cxnLst/>
                <a:rect l="l" t="t" r="r" b="b"/>
                <a:pathLst>
                  <a:path w="277" h="111" extrusionOk="0">
                    <a:moveTo>
                      <a:pt x="276" y="0"/>
                    </a:moveTo>
                    <a:lnTo>
                      <a:pt x="1" y="28"/>
                    </a:lnTo>
                    <a:lnTo>
                      <a:pt x="28" y="110"/>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6040150" y="3568050"/>
                <a:ext cx="6925" cy="3450"/>
              </a:xfrm>
              <a:custGeom>
                <a:avLst/>
                <a:gdLst/>
                <a:ahLst/>
                <a:cxnLst/>
                <a:rect l="l" t="t" r="r" b="b"/>
                <a:pathLst>
                  <a:path w="277" h="138" extrusionOk="0">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6064950" y="3561150"/>
                <a:ext cx="6925" cy="4150"/>
              </a:xfrm>
              <a:custGeom>
                <a:avLst/>
                <a:gdLst/>
                <a:ahLst/>
                <a:cxnLst/>
                <a:rect l="l" t="t" r="r" b="b"/>
                <a:pathLst>
                  <a:path w="277" h="166" extrusionOk="0">
                    <a:moveTo>
                      <a:pt x="249" y="1"/>
                    </a:moveTo>
                    <a:lnTo>
                      <a:pt x="1" y="83"/>
                    </a:lnTo>
                    <a:lnTo>
                      <a:pt x="28" y="166"/>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6089750" y="3552200"/>
                <a:ext cx="6925" cy="4850"/>
              </a:xfrm>
              <a:custGeom>
                <a:avLst/>
                <a:gdLst/>
                <a:ahLst/>
                <a:cxnLst/>
                <a:rect l="l" t="t" r="r" b="b"/>
                <a:pathLst>
                  <a:path w="277" h="194" extrusionOk="0">
                    <a:moveTo>
                      <a:pt x="221" y="0"/>
                    </a:moveTo>
                    <a:lnTo>
                      <a:pt x="1" y="111"/>
                    </a:lnTo>
                    <a:lnTo>
                      <a:pt x="28" y="193"/>
                    </a:lnTo>
                    <a:lnTo>
                      <a:pt x="276" y="111"/>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8"/>
              <p:cNvSpPr/>
              <p:nvPr/>
            </p:nvSpPr>
            <p:spPr>
              <a:xfrm>
                <a:off x="6113175" y="3541875"/>
                <a:ext cx="6900" cy="4850"/>
              </a:xfrm>
              <a:custGeom>
                <a:avLst/>
                <a:gdLst/>
                <a:ahLst/>
                <a:cxnLst/>
                <a:rect l="l" t="t" r="r" b="b"/>
                <a:pathLst>
                  <a:path w="276" h="194" extrusionOk="0">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8"/>
              <p:cNvSpPr/>
              <p:nvPr/>
            </p:nvSpPr>
            <p:spPr>
              <a:xfrm>
                <a:off x="6135900" y="3528775"/>
                <a:ext cx="6225" cy="5550"/>
              </a:xfrm>
              <a:custGeom>
                <a:avLst/>
                <a:gdLst/>
                <a:ahLst/>
                <a:cxnLst/>
                <a:rect l="l" t="t" r="r" b="b"/>
                <a:pathLst>
                  <a:path w="249" h="222" extrusionOk="0">
                    <a:moveTo>
                      <a:pt x="221" y="1"/>
                    </a:moveTo>
                    <a:lnTo>
                      <a:pt x="1" y="138"/>
                    </a:lnTo>
                    <a:lnTo>
                      <a:pt x="28" y="221"/>
                    </a:lnTo>
                    <a:lnTo>
                      <a:pt x="249" y="83"/>
                    </a:lnTo>
                    <a:lnTo>
                      <a:pt x="22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8"/>
              <p:cNvSpPr/>
              <p:nvPr/>
            </p:nvSpPr>
            <p:spPr>
              <a:xfrm>
                <a:off x="5854850" y="3541175"/>
                <a:ext cx="6925" cy="3475"/>
              </a:xfrm>
              <a:custGeom>
                <a:avLst/>
                <a:gdLst/>
                <a:ahLst/>
                <a:cxnLst/>
                <a:rect l="l" t="t" r="r" b="b"/>
                <a:pathLst>
                  <a:path w="277" h="139" extrusionOk="0">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8"/>
              <p:cNvSpPr/>
              <p:nvPr/>
            </p:nvSpPr>
            <p:spPr>
              <a:xfrm>
                <a:off x="5881025" y="3543925"/>
                <a:ext cx="6925" cy="2800"/>
              </a:xfrm>
              <a:custGeom>
                <a:avLst/>
                <a:gdLst/>
                <a:ahLst/>
                <a:cxnLst/>
                <a:rect l="l" t="t" r="r" b="b"/>
                <a:pathLst>
                  <a:path w="277" h="112" extrusionOk="0">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8"/>
              <p:cNvSpPr/>
              <p:nvPr/>
            </p:nvSpPr>
            <p:spPr>
              <a:xfrm>
                <a:off x="5907200" y="3546000"/>
                <a:ext cx="6925" cy="3475"/>
              </a:xfrm>
              <a:custGeom>
                <a:avLst/>
                <a:gdLst/>
                <a:ahLst/>
                <a:cxnLst/>
                <a:rect l="l" t="t" r="r" b="b"/>
                <a:pathLst>
                  <a:path w="277" h="139" extrusionOk="0">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8"/>
              <p:cNvSpPr/>
              <p:nvPr/>
            </p:nvSpPr>
            <p:spPr>
              <a:xfrm>
                <a:off x="5933375" y="3548075"/>
                <a:ext cx="6225" cy="2775"/>
              </a:xfrm>
              <a:custGeom>
                <a:avLst/>
                <a:gdLst/>
                <a:ahLst/>
                <a:cxnLst/>
                <a:rect l="l" t="t" r="r" b="b"/>
                <a:pathLst>
                  <a:path w="249" h="111" extrusionOk="0">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8"/>
              <p:cNvSpPr/>
              <p:nvPr/>
            </p:nvSpPr>
            <p:spPr>
              <a:xfrm>
                <a:off x="5959550" y="3548075"/>
                <a:ext cx="6225" cy="2775"/>
              </a:xfrm>
              <a:custGeom>
                <a:avLst/>
                <a:gdLst/>
                <a:ahLst/>
                <a:cxnLst/>
                <a:rect l="l" t="t" r="r" b="b"/>
                <a:pathLst>
                  <a:path w="249" h="111" extrusionOk="0">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8"/>
              <p:cNvSpPr/>
              <p:nvPr/>
            </p:nvSpPr>
            <p:spPr>
              <a:xfrm>
                <a:off x="5985725" y="3547375"/>
                <a:ext cx="6925" cy="2775"/>
              </a:xfrm>
              <a:custGeom>
                <a:avLst/>
                <a:gdLst/>
                <a:ahLst/>
                <a:cxnLst/>
                <a:rect l="l" t="t" r="r" b="b"/>
                <a:pathLst>
                  <a:path w="277" h="111" extrusionOk="0">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8"/>
              <p:cNvSpPr/>
              <p:nvPr/>
            </p:nvSpPr>
            <p:spPr>
              <a:xfrm>
                <a:off x="6011900" y="3544625"/>
                <a:ext cx="6225" cy="3475"/>
              </a:xfrm>
              <a:custGeom>
                <a:avLst/>
                <a:gdLst/>
                <a:ahLst/>
                <a:cxnLst/>
                <a:rect l="l" t="t" r="r" b="b"/>
                <a:pathLst>
                  <a:path w="249" h="139" extrusionOk="0">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a:off x="6037400" y="3540500"/>
                <a:ext cx="6900" cy="3450"/>
              </a:xfrm>
              <a:custGeom>
                <a:avLst/>
                <a:gdLst/>
                <a:ahLst/>
                <a:cxnLst/>
                <a:rect l="l" t="t" r="r" b="b"/>
                <a:pathLst>
                  <a:path w="276" h="138" extrusionOk="0">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8"/>
              <p:cNvSpPr/>
              <p:nvPr/>
            </p:nvSpPr>
            <p:spPr>
              <a:xfrm>
                <a:off x="6062875" y="3534300"/>
                <a:ext cx="6925" cy="4150"/>
              </a:xfrm>
              <a:custGeom>
                <a:avLst/>
                <a:gdLst/>
                <a:ahLst/>
                <a:cxnLst/>
                <a:rect l="l" t="t" r="r" b="b"/>
                <a:pathLst>
                  <a:path w="277" h="166" extrusionOk="0">
                    <a:moveTo>
                      <a:pt x="249" y="0"/>
                    </a:moveTo>
                    <a:lnTo>
                      <a:pt x="1" y="55"/>
                    </a:lnTo>
                    <a:lnTo>
                      <a:pt x="29" y="165"/>
                    </a:lnTo>
                    <a:lnTo>
                      <a:pt x="277" y="83"/>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8"/>
              <p:cNvSpPr/>
              <p:nvPr/>
            </p:nvSpPr>
            <p:spPr>
              <a:xfrm>
                <a:off x="6087675" y="3526025"/>
                <a:ext cx="6925" cy="4150"/>
              </a:xfrm>
              <a:custGeom>
                <a:avLst/>
                <a:gdLst/>
                <a:ahLst/>
                <a:cxnLst/>
                <a:rect l="l" t="t" r="r" b="b"/>
                <a:pathLst>
                  <a:path w="277" h="166" extrusionOk="0">
                    <a:moveTo>
                      <a:pt x="221" y="0"/>
                    </a:moveTo>
                    <a:lnTo>
                      <a:pt x="1" y="83"/>
                    </a:lnTo>
                    <a:lnTo>
                      <a:pt x="28" y="166"/>
                    </a:lnTo>
                    <a:lnTo>
                      <a:pt x="276" y="83"/>
                    </a:lnTo>
                    <a:lnTo>
                      <a:pt x="22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8"/>
              <p:cNvSpPr/>
              <p:nvPr/>
            </p:nvSpPr>
            <p:spPr>
              <a:xfrm>
                <a:off x="6111100" y="3515000"/>
                <a:ext cx="6925" cy="5525"/>
              </a:xfrm>
              <a:custGeom>
                <a:avLst/>
                <a:gdLst/>
                <a:ahLst/>
                <a:cxnLst/>
                <a:rect l="l" t="t" r="r" b="b"/>
                <a:pathLst>
                  <a:path w="277" h="221" extrusionOk="0">
                    <a:moveTo>
                      <a:pt x="249" y="1"/>
                    </a:moveTo>
                    <a:lnTo>
                      <a:pt x="1" y="138"/>
                    </a:lnTo>
                    <a:lnTo>
                      <a:pt x="56" y="221"/>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8"/>
              <p:cNvSpPr/>
              <p:nvPr/>
            </p:nvSpPr>
            <p:spPr>
              <a:xfrm>
                <a:off x="5852100" y="3512925"/>
                <a:ext cx="6900" cy="3475"/>
              </a:xfrm>
              <a:custGeom>
                <a:avLst/>
                <a:gdLst/>
                <a:ahLst/>
                <a:cxnLst/>
                <a:rect l="l" t="t" r="r" b="b"/>
                <a:pathLst>
                  <a:path w="276" h="139" extrusionOk="0">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8"/>
              <p:cNvSpPr/>
              <p:nvPr/>
            </p:nvSpPr>
            <p:spPr>
              <a:xfrm>
                <a:off x="5878950" y="3515000"/>
                <a:ext cx="6225" cy="3475"/>
              </a:xfrm>
              <a:custGeom>
                <a:avLst/>
                <a:gdLst/>
                <a:ahLst/>
                <a:cxnLst/>
                <a:rect l="l" t="t" r="r" b="b"/>
                <a:pathLst>
                  <a:path w="249" h="139" extrusionOk="0">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8"/>
              <p:cNvSpPr/>
              <p:nvPr/>
            </p:nvSpPr>
            <p:spPr>
              <a:xfrm>
                <a:off x="5904450" y="3517750"/>
                <a:ext cx="6925" cy="2775"/>
              </a:xfrm>
              <a:custGeom>
                <a:avLst/>
                <a:gdLst/>
                <a:ahLst/>
                <a:cxnLst/>
                <a:rect l="l" t="t" r="r" b="b"/>
                <a:pathLst>
                  <a:path w="277" h="111" extrusionOk="0">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8"/>
              <p:cNvSpPr/>
              <p:nvPr/>
            </p:nvSpPr>
            <p:spPr>
              <a:xfrm>
                <a:off x="5930625" y="3519125"/>
                <a:ext cx="6925" cy="2800"/>
              </a:xfrm>
              <a:custGeom>
                <a:avLst/>
                <a:gdLst/>
                <a:ahLst/>
                <a:cxnLst/>
                <a:rect l="l" t="t" r="r" b="b"/>
                <a:pathLst>
                  <a:path w="277" h="112" extrusionOk="0">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5956800" y="3519825"/>
                <a:ext cx="6925" cy="2775"/>
              </a:xfrm>
              <a:custGeom>
                <a:avLst/>
                <a:gdLst/>
                <a:ahLst/>
                <a:cxnLst/>
                <a:rect l="l" t="t" r="r" b="b"/>
                <a:pathLst>
                  <a:path w="277" h="111" extrusionOk="0">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5982975" y="3519125"/>
                <a:ext cx="6925" cy="2800"/>
              </a:xfrm>
              <a:custGeom>
                <a:avLst/>
                <a:gdLst/>
                <a:ahLst/>
                <a:cxnLst/>
                <a:rect l="l" t="t" r="r" b="b"/>
                <a:pathLst>
                  <a:path w="277" h="112" extrusionOk="0">
                    <a:moveTo>
                      <a:pt x="1" y="1"/>
                    </a:moveTo>
                    <a:lnTo>
                      <a:pt x="1" y="111"/>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8"/>
              <p:cNvSpPr/>
              <p:nvPr/>
            </p:nvSpPr>
            <p:spPr>
              <a:xfrm>
                <a:off x="6009150" y="3516375"/>
                <a:ext cx="6925" cy="3475"/>
              </a:xfrm>
              <a:custGeom>
                <a:avLst/>
                <a:gdLst/>
                <a:ahLst/>
                <a:cxnLst/>
                <a:rect l="l" t="t" r="r" b="b"/>
                <a:pathLst>
                  <a:path w="277" h="139" extrusionOk="0">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8"/>
              <p:cNvSpPr/>
              <p:nvPr/>
            </p:nvSpPr>
            <p:spPr>
              <a:xfrm>
                <a:off x="6034650" y="3512250"/>
                <a:ext cx="6900" cy="4150"/>
              </a:xfrm>
              <a:custGeom>
                <a:avLst/>
                <a:gdLst/>
                <a:ahLst/>
                <a:cxnLst/>
                <a:rect l="l" t="t" r="r" b="b"/>
                <a:pathLst>
                  <a:path w="276" h="166" extrusionOk="0">
                    <a:moveTo>
                      <a:pt x="276" y="0"/>
                    </a:moveTo>
                    <a:lnTo>
                      <a:pt x="0" y="55"/>
                    </a:lnTo>
                    <a:lnTo>
                      <a:pt x="28" y="166"/>
                    </a:lnTo>
                    <a:lnTo>
                      <a:pt x="276"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6060125" y="3506725"/>
                <a:ext cx="6925" cy="4175"/>
              </a:xfrm>
              <a:custGeom>
                <a:avLst/>
                <a:gdLst/>
                <a:ahLst/>
                <a:cxnLst/>
                <a:rect l="l" t="t" r="r" b="b"/>
                <a:pathLst>
                  <a:path w="277" h="167" extrusionOk="0">
                    <a:moveTo>
                      <a:pt x="276" y="1"/>
                    </a:moveTo>
                    <a:lnTo>
                      <a:pt x="1" y="56"/>
                    </a:lnTo>
                    <a:lnTo>
                      <a:pt x="28" y="166"/>
                    </a:lnTo>
                    <a:lnTo>
                      <a:pt x="276" y="84"/>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6084925" y="3499850"/>
                <a:ext cx="6925" cy="3475"/>
              </a:xfrm>
              <a:custGeom>
                <a:avLst/>
                <a:gdLst/>
                <a:ahLst/>
                <a:cxnLst/>
                <a:rect l="l" t="t" r="r" b="b"/>
                <a:pathLst>
                  <a:path w="277" h="139" extrusionOk="0">
                    <a:moveTo>
                      <a:pt x="138" y="0"/>
                    </a:moveTo>
                    <a:lnTo>
                      <a:pt x="1" y="55"/>
                    </a:lnTo>
                    <a:lnTo>
                      <a:pt x="56" y="138"/>
                    </a:lnTo>
                    <a:lnTo>
                      <a:pt x="276" y="55"/>
                    </a:lnTo>
                    <a:cubicBezTo>
                      <a:pt x="249" y="28"/>
                      <a:pt x="194" y="28"/>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8"/>
              <p:cNvSpPr/>
              <p:nvPr/>
            </p:nvSpPr>
            <p:spPr>
              <a:xfrm>
                <a:off x="5850025" y="34853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8"/>
              <p:cNvSpPr/>
              <p:nvPr/>
            </p:nvSpPr>
            <p:spPr>
              <a:xfrm>
                <a:off x="5876200" y="3487450"/>
                <a:ext cx="6225" cy="3475"/>
              </a:xfrm>
              <a:custGeom>
                <a:avLst/>
                <a:gdLst/>
                <a:ahLst/>
                <a:cxnLst/>
                <a:rect l="l" t="t" r="r" b="b"/>
                <a:pathLst>
                  <a:path w="249" h="139" extrusionOk="0">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5901700" y="3489525"/>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5927875" y="3490900"/>
                <a:ext cx="6900" cy="2775"/>
              </a:xfrm>
              <a:custGeom>
                <a:avLst/>
                <a:gdLst/>
                <a:ahLst/>
                <a:cxnLst/>
                <a:rect l="l" t="t" r="r" b="b"/>
                <a:pathLst>
                  <a:path w="276" h="111" extrusionOk="0">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8"/>
              <p:cNvSpPr/>
              <p:nvPr/>
            </p:nvSpPr>
            <p:spPr>
              <a:xfrm>
                <a:off x="5954725" y="3491575"/>
                <a:ext cx="6225" cy="2775"/>
              </a:xfrm>
              <a:custGeom>
                <a:avLst/>
                <a:gdLst/>
                <a:ahLst/>
                <a:cxnLst/>
                <a:rect l="l" t="t" r="r" b="b"/>
                <a:pathLst>
                  <a:path w="249" h="111" extrusionOk="0">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8"/>
              <p:cNvSpPr/>
              <p:nvPr/>
            </p:nvSpPr>
            <p:spPr>
              <a:xfrm>
                <a:off x="5980925" y="3490900"/>
                <a:ext cx="6200" cy="2775"/>
              </a:xfrm>
              <a:custGeom>
                <a:avLst/>
                <a:gdLst/>
                <a:ahLst/>
                <a:cxnLst/>
                <a:rect l="l" t="t" r="r" b="b"/>
                <a:pathLst>
                  <a:path w="248" h="111" extrusionOk="0">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8"/>
              <p:cNvSpPr/>
              <p:nvPr/>
            </p:nvSpPr>
            <p:spPr>
              <a:xfrm>
                <a:off x="6006400" y="3488825"/>
                <a:ext cx="6925" cy="2775"/>
              </a:xfrm>
              <a:custGeom>
                <a:avLst/>
                <a:gdLst/>
                <a:ahLst/>
                <a:cxnLst/>
                <a:rect l="l" t="t" r="r" b="b"/>
                <a:pathLst>
                  <a:path w="277" h="111" extrusionOk="0">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8"/>
              <p:cNvSpPr/>
              <p:nvPr/>
            </p:nvSpPr>
            <p:spPr>
              <a:xfrm>
                <a:off x="6032575" y="3484700"/>
                <a:ext cx="6925" cy="3450"/>
              </a:xfrm>
              <a:custGeom>
                <a:avLst/>
                <a:gdLst/>
                <a:ahLst/>
                <a:cxnLst/>
                <a:rect l="l" t="t" r="r" b="b"/>
                <a:pathLst>
                  <a:path w="277" h="138" extrusionOk="0">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8"/>
              <p:cNvSpPr/>
              <p:nvPr/>
            </p:nvSpPr>
            <p:spPr>
              <a:xfrm>
                <a:off x="5847275" y="3459200"/>
                <a:ext cx="6925" cy="1400"/>
              </a:xfrm>
              <a:custGeom>
                <a:avLst/>
                <a:gdLst/>
                <a:ahLst/>
                <a:cxnLst/>
                <a:rect l="l" t="t" r="r" b="b"/>
                <a:pathLst>
                  <a:path w="277" h="56" extrusionOk="0">
                    <a:moveTo>
                      <a:pt x="1" y="1"/>
                    </a:moveTo>
                    <a:lnTo>
                      <a:pt x="1" y="28"/>
                    </a:lnTo>
                    <a:lnTo>
                      <a:pt x="248" y="56"/>
                    </a:lnTo>
                    <a:lnTo>
                      <a:pt x="2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8"/>
              <p:cNvSpPr/>
              <p:nvPr/>
            </p:nvSpPr>
            <p:spPr>
              <a:xfrm>
                <a:off x="5873450" y="3459900"/>
                <a:ext cx="6925" cy="2075"/>
              </a:xfrm>
              <a:custGeom>
                <a:avLst/>
                <a:gdLst/>
                <a:ahLst/>
                <a:cxnLst/>
                <a:rect l="l" t="t" r="r" b="b"/>
                <a:pathLst>
                  <a:path w="277" h="83" extrusionOk="0">
                    <a:moveTo>
                      <a:pt x="1" y="0"/>
                    </a:moveTo>
                    <a:lnTo>
                      <a:pt x="1" y="83"/>
                    </a:lnTo>
                    <a:lnTo>
                      <a:pt x="249" y="83"/>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8"/>
              <p:cNvSpPr/>
              <p:nvPr/>
            </p:nvSpPr>
            <p:spPr>
              <a:xfrm>
                <a:off x="5899625" y="3461275"/>
                <a:ext cx="6925" cy="2775"/>
              </a:xfrm>
              <a:custGeom>
                <a:avLst/>
                <a:gdLst/>
                <a:ahLst/>
                <a:cxnLst/>
                <a:rect l="l" t="t" r="r" b="b"/>
                <a:pathLst>
                  <a:path w="277" h="111" extrusionOk="0">
                    <a:moveTo>
                      <a:pt x="1" y="0"/>
                    </a:moveTo>
                    <a:lnTo>
                      <a:pt x="1" y="83"/>
                    </a:lnTo>
                    <a:lnTo>
                      <a:pt x="249" y="111"/>
                    </a:lnTo>
                    <a:lnTo>
                      <a:pt x="27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p:nvPr/>
            </p:nvSpPr>
            <p:spPr>
              <a:xfrm>
                <a:off x="5925800" y="3462650"/>
                <a:ext cx="6225" cy="2775"/>
              </a:xfrm>
              <a:custGeom>
                <a:avLst/>
                <a:gdLst/>
                <a:ahLst/>
                <a:cxnLst/>
                <a:rect l="l" t="t" r="r" b="b"/>
                <a:pathLst>
                  <a:path w="249" h="111" extrusionOk="0">
                    <a:moveTo>
                      <a:pt x="1" y="0"/>
                    </a:moveTo>
                    <a:lnTo>
                      <a:pt x="1" y="111"/>
                    </a:lnTo>
                    <a:lnTo>
                      <a:pt x="249" y="111"/>
                    </a:lnTo>
                    <a:lnTo>
                      <a:pt x="249" y="56"/>
                    </a:lnTo>
                    <a:cubicBezTo>
                      <a:pt x="166" y="28"/>
                      <a:pt x="83" y="28"/>
                      <a:pt x="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p:nvPr/>
            </p:nvSpPr>
            <p:spPr>
              <a:xfrm>
                <a:off x="4873225" y="3654150"/>
                <a:ext cx="6225" cy="5525"/>
              </a:xfrm>
              <a:custGeom>
                <a:avLst/>
                <a:gdLst/>
                <a:ahLst/>
                <a:cxnLst/>
                <a:rect l="l" t="t" r="r" b="b"/>
                <a:pathLst>
                  <a:path w="249" h="221" extrusionOk="0">
                    <a:moveTo>
                      <a:pt x="139" y="0"/>
                    </a:moveTo>
                    <a:cubicBezTo>
                      <a:pt x="1" y="0"/>
                      <a:pt x="1" y="221"/>
                      <a:pt x="139" y="221"/>
                    </a:cubicBezTo>
                    <a:cubicBezTo>
                      <a:pt x="249" y="221"/>
                      <a:pt x="249"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8"/>
              <p:cNvSpPr/>
              <p:nvPr/>
            </p:nvSpPr>
            <p:spPr>
              <a:xfrm>
                <a:off x="4922150" y="3665850"/>
                <a:ext cx="1400" cy="2100"/>
              </a:xfrm>
              <a:custGeom>
                <a:avLst/>
                <a:gdLst/>
                <a:ahLst/>
                <a:cxnLst/>
                <a:rect l="l" t="t" r="r" b="b"/>
                <a:pathLst>
                  <a:path w="56" h="84" extrusionOk="0">
                    <a:moveTo>
                      <a:pt x="28" y="1"/>
                    </a:moveTo>
                    <a:cubicBezTo>
                      <a:pt x="28" y="1"/>
                      <a:pt x="0" y="28"/>
                      <a:pt x="0" y="28"/>
                    </a:cubicBezTo>
                    <a:cubicBezTo>
                      <a:pt x="28" y="56"/>
                      <a:pt x="28" y="84"/>
                      <a:pt x="28" y="84"/>
                    </a:cubicBezTo>
                    <a:cubicBezTo>
                      <a:pt x="28" y="84"/>
                      <a:pt x="28" y="56"/>
                      <a:pt x="55" y="28"/>
                    </a:cubicBezTo>
                    <a:cubicBezTo>
                      <a:pt x="55"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8"/>
              <p:cNvSpPr/>
              <p:nvPr/>
            </p:nvSpPr>
            <p:spPr>
              <a:xfrm>
                <a:off x="4913875" y="36644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8"/>
              <p:cNvSpPr/>
              <p:nvPr/>
            </p:nvSpPr>
            <p:spPr>
              <a:xfrm>
                <a:off x="5013750" y="3639675"/>
                <a:ext cx="9000" cy="8300"/>
              </a:xfrm>
              <a:custGeom>
                <a:avLst/>
                <a:gdLst/>
                <a:ahLst/>
                <a:cxnLst/>
                <a:rect l="l" t="t" r="r" b="b"/>
                <a:pathLst>
                  <a:path w="360" h="332" extrusionOk="0">
                    <a:moveTo>
                      <a:pt x="27" y="166"/>
                    </a:moveTo>
                    <a:cubicBezTo>
                      <a:pt x="28" y="166"/>
                      <a:pt x="28" y="166"/>
                      <a:pt x="28" y="166"/>
                    </a:cubicBezTo>
                    <a:cubicBezTo>
                      <a:pt x="28" y="194"/>
                      <a:pt x="28" y="194"/>
                      <a:pt x="28" y="194"/>
                    </a:cubicBezTo>
                    <a:cubicBezTo>
                      <a:pt x="28" y="185"/>
                      <a:pt x="28" y="175"/>
                      <a:pt x="27" y="166"/>
                    </a:cubicBezTo>
                    <a:close/>
                    <a:moveTo>
                      <a:pt x="111" y="1"/>
                    </a:moveTo>
                    <a:cubicBezTo>
                      <a:pt x="93" y="1"/>
                      <a:pt x="75" y="13"/>
                      <a:pt x="65" y="28"/>
                    </a:cubicBezTo>
                    <a:lnTo>
                      <a:pt x="56" y="28"/>
                    </a:lnTo>
                    <a:cubicBezTo>
                      <a:pt x="28" y="28"/>
                      <a:pt x="28" y="56"/>
                      <a:pt x="28" y="56"/>
                    </a:cubicBezTo>
                    <a:cubicBezTo>
                      <a:pt x="1" y="84"/>
                      <a:pt x="1" y="84"/>
                      <a:pt x="1" y="111"/>
                    </a:cubicBezTo>
                    <a:cubicBezTo>
                      <a:pt x="1" y="111"/>
                      <a:pt x="1" y="139"/>
                      <a:pt x="1" y="166"/>
                    </a:cubicBezTo>
                    <a:cubicBezTo>
                      <a:pt x="1" y="166"/>
                      <a:pt x="1" y="194"/>
                      <a:pt x="1" y="194"/>
                    </a:cubicBezTo>
                    <a:cubicBezTo>
                      <a:pt x="1" y="221"/>
                      <a:pt x="28" y="221"/>
                      <a:pt x="28" y="249"/>
                    </a:cubicBezTo>
                    <a:cubicBezTo>
                      <a:pt x="28" y="249"/>
                      <a:pt x="28" y="276"/>
                      <a:pt x="56" y="276"/>
                    </a:cubicBezTo>
                    <a:cubicBezTo>
                      <a:pt x="84" y="304"/>
                      <a:pt x="84" y="304"/>
                      <a:pt x="111" y="331"/>
                    </a:cubicBezTo>
                    <a:lnTo>
                      <a:pt x="194" y="331"/>
                    </a:lnTo>
                    <a:cubicBezTo>
                      <a:pt x="221" y="331"/>
                      <a:pt x="221" y="304"/>
                      <a:pt x="249" y="304"/>
                    </a:cubicBezTo>
                    <a:cubicBezTo>
                      <a:pt x="263" y="290"/>
                      <a:pt x="270" y="283"/>
                      <a:pt x="276" y="276"/>
                    </a:cubicBezTo>
                    <a:lnTo>
                      <a:pt x="304" y="276"/>
                    </a:lnTo>
                    <a:cubicBezTo>
                      <a:pt x="304" y="276"/>
                      <a:pt x="332" y="249"/>
                      <a:pt x="332" y="249"/>
                    </a:cubicBezTo>
                    <a:cubicBezTo>
                      <a:pt x="359" y="221"/>
                      <a:pt x="359" y="194"/>
                      <a:pt x="359" y="166"/>
                    </a:cubicBezTo>
                    <a:cubicBezTo>
                      <a:pt x="359" y="166"/>
                      <a:pt x="359" y="139"/>
                      <a:pt x="332" y="111"/>
                    </a:cubicBezTo>
                    <a:cubicBezTo>
                      <a:pt x="328" y="111"/>
                      <a:pt x="325" y="111"/>
                      <a:pt x="323" y="110"/>
                    </a:cubicBezTo>
                    <a:lnTo>
                      <a:pt x="323" y="110"/>
                    </a:lnTo>
                    <a:cubicBezTo>
                      <a:pt x="319" y="101"/>
                      <a:pt x="313" y="92"/>
                      <a:pt x="304" y="84"/>
                    </a:cubicBezTo>
                    <a:cubicBezTo>
                      <a:pt x="304" y="56"/>
                      <a:pt x="276" y="56"/>
                      <a:pt x="276" y="28"/>
                    </a:cubicBezTo>
                    <a:cubicBezTo>
                      <a:pt x="249" y="28"/>
                      <a:pt x="221" y="1"/>
                      <a:pt x="22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8"/>
              <p:cNvSpPr/>
              <p:nvPr/>
            </p:nvSpPr>
            <p:spPr>
              <a:xfrm>
                <a:off x="5115025" y="3771250"/>
                <a:ext cx="3475" cy="3475"/>
              </a:xfrm>
              <a:custGeom>
                <a:avLst/>
                <a:gdLst/>
                <a:ahLst/>
                <a:cxnLst/>
                <a:rect l="l" t="t" r="r" b="b"/>
                <a:pathLst>
                  <a:path w="139" h="139" extrusionOk="0">
                    <a:moveTo>
                      <a:pt x="83" y="1"/>
                    </a:moveTo>
                    <a:cubicBezTo>
                      <a:pt x="56" y="1"/>
                      <a:pt x="28" y="1"/>
                      <a:pt x="28" y="28"/>
                    </a:cubicBezTo>
                    <a:cubicBezTo>
                      <a:pt x="0" y="28"/>
                      <a:pt x="0" y="56"/>
                      <a:pt x="28" y="83"/>
                    </a:cubicBezTo>
                    <a:cubicBezTo>
                      <a:pt x="28" y="83"/>
                      <a:pt x="28" y="83"/>
                      <a:pt x="28" y="111"/>
                    </a:cubicBezTo>
                    <a:lnTo>
                      <a:pt x="56" y="111"/>
                    </a:lnTo>
                    <a:cubicBezTo>
                      <a:pt x="56" y="111"/>
                      <a:pt x="56" y="111"/>
                      <a:pt x="56" y="138"/>
                    </a:cubicBezTo>
                    <a:lnTo>
                      <a:pt x="83" y="138"/>
                    </a:lnTo>
                    <a:cubicBezTo>
                      <a:pt x="83" y="111"/>
                      <a:pt x="83" y="111"/>
                      <a:pt x="83" y="111"/>
                    </a:cubicBezTo>
                    <a:lnTo>
                      <a:pt x="111" y="111"/>
                    </a:lnTo>
                    <a:cubicBezTo>
                      <a:pt x="111" y="83"/>
                      <a:pt x="111" y="83"/>
                      <a:pt x="111" y="83"/>
                    </a:cubicBezTo>
                    <a:cubicBezTo>
                      <a:pt x="138" y="56"/>
                      <a:pt x="138" y="28"/>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8"/>
              <p:cNvSpPr/>
              <p:nvPr/>
            </p:nvSpPr>
            <p:spPr>
              <a:xfrm>
                <a:off x="5190100" y="3741625"/>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8"/>
              <p:cNvSpPr/>
              <p:nvPr/>
            </p:nvSpPr>
            <p:spPr>
              <a:xfrm>
                <a:off x="5364400" y="3652775"/>
                <a:ext cx="2075" cy="3475"/>
              </a:xfrm>
              <a:custGeom>
                <a:avLst/>
                <a:gdLst/>
                <a:ahLst/>
                <a:cxnLst/>
                <a:rect l="l" t="t" r="r" b="b"/>
                <a:pathLst>
                  <a:path w="83" h="139" extrusionOk="0">
                    <a:moveTo>
                      <a:pt x="0" y="0"/>
                    </a:moveTo>
                    <a:cubicBezTo>
                      <a:pt x="0" y="28"/>
                      <a:pt x="0" y="28"/>
                      <a:pt x="0" y="28"/>
                    </a:cubicBezTo>
                    <a:cubicBezTo>
                      <a:pt x="0" y="55"/>
                      <a:pt x="0" y="83"/>
                      <a:pt x="0" y="111"/>
                    </a:cubicBezTo>
                    <a:cubicBezTo>
                      <a:pt x="0" y="111"/>
                      <a:pt x="0" y="111"/>
                      <a:pt x="0" y="138"/>
                    </a:cubicBezTo>
                    <a:lnTo>
                      <a:pt x="55" y="138"/>
                    </a:lnTo>
                    <a:cubicBezTo>
                      <a:pt x="83" y="111"/>
                      <a:pt x="83" y="111"/>
                      <a:pt x="83" y="111"/>
                    </a:cubicBezTo>
                    <a:cubicBezTo>
                      <a:pt x="83" y="83"/>
                      <a:pt x="83" y="55"/>
                      <a:pt x="83" y="28"/>
                    </a:cubicBezTo>
                    <a:cubicBezTo>
                      <a:pt x="83" y="28"/>
                      <a:pt x="83" y="28"/>
                      <a:pt x="5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8"/>
              <p:cNvSpPr/>
              <p:nvPr/>
            </p:nvSpPr>
            <p:spPr>
              <a:xfrm>
                <a:off x="5426375" y="3760925"/>
                <a:ext cx="4850" cy="3475"/>
              </a:xfrm>
              <a:custGeom>
                <a:avLst/>
                <a:gdLst/>
                <a:ahLst/>
                <a:cxnLst/>
                <a:rect l="l" t="t" r="r" b="b"/>
                <a:pathLst>
                  <a:path w="194" h="139" extrusionOk="0">
                    <a:moveTo>
                      <a:pt x="111" y="0"/>
                    </a:moveTo>
                    <a:cubicBezTo>
                      <a:pt x="84" y="0"/>
                      <a:pt x="56" y="28"/>
                      <a:pt x="28" y="28"/>
                    </a:cubicBezTo>
                    <a:lnTo>
                      <a:pt x="1" y="28"/>
                    </a:lnTo>
                    <a:cubicBezTo>
                      <a:pt x="1" y="56"/>
                      <a:pt x="1" y="56"/>
                      <a:pt x="1" y="56"/>
                    </a:cubicBezTo>
                    <a:cubicBezTo>
                      <a:pt x="1" y="56"/>
                      <a:pt x="1" y="56"/>
                      <a:pt x="1" y="83"/>
                    </a:cubicBezTo>
                    <a:cubicBezTo>
                      <a:pt x="1" y="83"/>
                      <a:pt x="1" y="83"/>
                      <a:pt x="1" y="111"/>
                    </a:cubicBezTo>
                    <a:lnTo>
                      <a:pt x="28" y="111"/>
                    </a:lnTo>
                    <a:cubicBezTo>
                      <a:pt x="28" y="111"/>
                      <a:pt x="28" y="138"/>
                      <a:pt x="28" y="138"/>
                    </a:cubicBezTo>
                    <a:lnTo>
                      <a:pt x="139" y="138"/>
                    </a:lnTo>
                    <a:cubicBezTo>
                      <a:pt x="139" y="138"/>
                      <a:pt x="166" y="111"/>
                      <a:pt x="166" y="111"/>
                    </a:cubicBezTo>
                    <a:cubicBezTo>
                      <a:pt x="194" y="83"/>
                      <a:pt x="194" y="83"/>
                      <a:pt x="194" y="83"/>
                    </a:cubicBezTo>
                    <a:cubicBezTo>
                      <a:pt x="194" y="56"/>
                      <a:pt x="194" y="56"/>
                      <a:pt x="194" y="56"/>
                    </a:cubicBezTo>
                    <a:cubicBezTo>
                      <a:pt x="166" y="56"/>
                      <a:pt x="166" y="28"/>
                      <a:pt x="166" y="28"/>
                    </a:cubicBezTo>
                    <a:lnTo>
                      <a:pt x="139" y="28"/>
                    </a:lnTo>
                    <a:cubicBezTo>
                      <a:pt x="139" y="0"/>
                      <a:pt x="13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8"/>
              <p:cNvSpPr/>
              <p:nvPr/>
            </p:nvSpPr>
            <p:spPr>
              <a:xfrm>
                <a:off x="5582750" y="37209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8"/>
              <p:cNvSpPr/>
              <p:nvPr/>
            </p:nvSpPr>
            <p:spPr>
              <a:xfrm>
                <a:off x="5683325" y="3747825"/>
                <a:ext cx="4850" cy="4175"/>
              </a:xfrm>
              <a:custGeom>
                <a:avLst/>
                <a:gdLst/>
                <a:ahLst/>
                <a:cxnLst/>
                <a:rect l="l" t="t" r="r" b="b"/>
                <a:pathLst>
                  <a:path w="194" h="167" extrusionOk="0">
                    <a:moveTo>
                      <a:pt x="111" y="1"/>
                    </a:moveTo>
                    <a:cubicBezTo>
                      <a:pt x="1" y="1"/>
                      <a:pt x="1" y="166"/>
                      <a:pt x="111" y="166"/>
                    </a:cubicBezTo>
                    <a:cubicBezTo>
                      <a:pt x="193" y="166"/>
                      <a:pt x="193" y="1"/>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8"/>
              <p:cNvSpPr/>
              <p:nvPr/>
            </p:nvSpPr>
            <p:spPr>
              <a:xfrm>
                <a:off x="5657850" y="3723025"/>
                <a:ext cx="4825" cy="5175"/>
              </a:xfrm>
              <a:custGeom>
                <a:avLst/>
                <a:gdLst/>
                <a:ahLst/>
                <a:cxnLst/>
                <a:rect l="l" t="t" r="r" b="b"/>
                <a:pathLst>
                  <a:path w="193" h="207" extrusionOk="0">
                    <a:moveTo>
                      <a:pt x="28" y="1"/>
                    </a:moveTo>
                    <a:cubicBezTo>
                      <a:pt x="0" y="28"/>
                      <a:pt x="0" y="28"/>
                      <a:pt x="0" y="56"/>
                    </a:cubicBezTo>
                    <a:cubicBezTo>
                      <a:pt x="0" y="56"/>
                      <a:pt x="0" y="56"/>
                      <a:pt x="0" y="84"/>
                    </a:cubicBezTo>
                    <a:cubicBezTo>
                      <a:pt x="0" y="84"/>
                      <a:pt x="0" y="84"/>
                      <a:pt x="0" y="111"/>
                    </a:cubicBezTo>
                    <a:cubicBezTo>
                      <a:pt x="0" y="111"/>
                      <a:pt x="0" y="139"/>
                      <a:pt x="0" y="139"/>
                    </a:cubicBezTo>
                    <a:cubicBezTo>
                      <a:pt x="0" y="166"/>
                      <a:pt x="28" y="166"/>
                      <a:pt x="28" y="194"/>
                    </a:cubicBezTo>
                    <a:lnTo>
                      <a:pt x="83" y="194"/>
                    </a:lnTo>
                    <a:cubicBezTo>
                      <a:pt x="92" y="203"/>
                      <a:pt x="101" y="206"/>
                      <a:pt x="110" y="206"/>
                    </a:cubicBezTo>
                    <a:cubicBezTo>
                      <a:pt x="129" y="206"/>
                      <a:pt x="147" y="194"/>
                      <a:pt x="165" y="194"/>
                    </a:cubicBezTo>
                    <a:cubicBezTo>
                      <a:pt x="193" y="166"/>
                      <a:pt x="193" y="111"/>
                      <a:pt x="193" y="84"/>
                    </a:cubicBezTo>
                    <a:cubicBezTo>
                      <a:pt x="193" y="84"/>
                      <a:pt x="165" y="56"/>
                      <a:pt x="165" y="56"/>
                    </a:cubicBezTo>
                    <a:cubicBezTo>
                      <a:pt x="138" y="28"/>
                      <a:pt x="138" y="28"/>
                      <a:pt x="110" y="28"/>
                    </a:cubicBezTo>
                    <a:lnTo>
                      <a:pt x="83" y="28"/>
                    </a:lnTo>
                    <a:cubicBezTo>
                      <a:pt x="83" y="1"/>
                      <a:pt x="55" y="1"/>
                      <a:pt x="55"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8"/>
              <p:cNvSpPr/>
              <p:nvPr/>
            </p:nvSpPr>
            <p:spPr>
              <a:xfrm>
                <a:off x="5546925" y="3974475"/>
                <a:ext cx="4175" cy="3450"/>
              </a:xfrm>
              <a:custGeom>
                <a:avLst/>
                <a:gdLst/>
                <a:ahLst/>
                <a:cxnLst/>
                <a:rect l="l" t="t" r="r" b="b"/>
                <a:pathLst>
                  <a:path w="167" h="138"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8"/>
              <p:cNvSpPr/>
              <p:nvPr/>
            </p:nvSpPr>
            <p:spPr>
              <a:xfrm>
                <a:off x="5536600" y="4009600"/>
                <a:ext cx="4850" cy="3475"/>
              </a:xfrm>
              <a:custGeom>
                <a:avLst/>
                <a:gdLst/>
                <a:ahLst/>
                <a:cxnLst/>
                <a:rect l="l" t="t" r="r" b="b"/>
                <a:pathLst>
                  <a:path w="194" h="139" extrusionOk="0">
                    <a:moveTo>
                      <a:pt x="28" y="0"/>
                    </a:moveTo>
                    <a:cubicBezTo>
                      <a:pt x="28" y="0"/>
                      <a:pt x="28" y="28"/>
                      <a:pt x="28" y="28"/>
                    </a:cubicBezTo>
                    <a:lnTo>
                      <a:pt x="1" y="28"/>
                    </a:lnTo>
                    <a:cubicBezTo>
                      <a:pt x="1" y="28"/>
                      <a:pt x="1" y="28"/>
                      <a:pt x="1" y="56"/>
                    </a:cubicBezTo>
                    <a:lnTo>
                      <a:pt x="1" y="83"/>
                    </a:lnTo>
                    <a:cubicBezTo>
                      <a:pt x="1" y="111"/>
                      <a:pt x="28" y="111"/>
                      <a:pt x="28" y="111"/>
                    </a:cubicBezTo>
                    <a:cubicBezTo>
                      <a:pt x="56" y="111"/>
                      <a:pt x="83" y="138"/>
                      <a:pt x="111" y="138"/>
                    </a:cubicBezTo>
                    <a:cubicBezTo>
                      <a:pt x="138" y="138"/>
                      <a:pt x="138" y="138"/>
                      <a:pt x="138" y="111"/>
                    </a:cubicBezTo>
                    <a:lnTo>
                      <a:pt x="166" y="111"/>
                    </a:lnTo>
                    <a:cubicBezTo>
                      <a:pt x="166" y="111"/>
                      <a:pt x="166" y="111"/>
                      <a:pt x="166" y="83"/>
                    </a:cubicBezTo>
                    <a:cubicBezTo>
                      <a:pt x="193" y="83"/>
                      <a:pt x="193" y="83"/>
                      <a:pt x="193" y="56"/>
                    </a:cubicBezTo>
                    <a:cubicBezTo>
                      <a:pt x="166" y="28"/>
                      <a:pt x="166" y="28"/>
                      <a:pt x="166" y="28"/>
                    </a:cubicBezTo>
                    <a:cubicBezTo>
                      <a:pt x="166" y="28"/>
                      <a:pt x="166" y="0"/>
                      <a:pt x="13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8"/>
              <p:cNvSpPr/>
              <p:nvPr/>
            </p:nvSpPr>
            <p:spPr>
              <a:xfrm>
                <a:off x="5602725" y="3903525"/>
                <a:ext cx="8300" cy="6900"/>
              </a:xfrm>
              <a:custGeom>
                <a:avLst/>
                <a:gdLst/>
                <a:ahLst/>
                <a:cxnLst/>
                <a:rect l="l" t="t" r="r" b="b"/>
                <a:pathLst>
                  <a:path w="332" h="276" extrusionOk="0">
                    <a:moveTo>
                      <a:pt x="166" y="0"/>
                    </a:moveTo>
                    <a:cubicBezTo>
                      <a:pt x="1" y="0"/>
                      <a:pt x="1" y="276"/>
                      <a:pt x="166" y="276"/>
                    </a:cubicBezTo>
                    <a:cubicBezTo>
                      <a:pt x="331" y="276"/>
                      <a:pt x="331" y="0"/>
                      <a:pt x="16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8"/>
              <p:cNvSpPr/>
              <p:nvPr/>
            </p:nvSpPr>
            <p:spPr>
              <a:xfrm>
                <a:off x="5692975" y="3968950"/>
                <a:ext cx="700" cy="725"/>
              </a:xfrm>
              <a:custGeom>
                <a:avLst/>
                <a:gdLst/>
                <a:ahLst/>
                <a:cxnLst/>
                <a:rect l="l" t="t" r="r" b="b"/>
                <a:pathLst>
                  <a:path w="28" h="29" extrusionOk="0">
                    <a:moveTo>
                      <a:pt x="28" y="1"/>
                    </a:moveTo>
                    <a:cubicBezTo>
                      <a:pt x="0" y="1"/>
                      <a:pt x="0" y="28"/>
                      <a:pt x="28" y="28"/>
                    </a:cubicBezTo>
                    <a:cubicBezTo>
                      <a:pt x="28" y="28"/>
                      <a:pt x="28"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8"/>
              <p:cNvSpPr/>
              <p:nvPr/>
            </p:nvSpPr>
            <p:spPr>
              <a:xfrm>
                <a:off x="5793550" y="3996500"/>
                <a:ext cx="4850" cy="4175"/>
              </a:xfrm>
              <a:custGeom>
                <a:avLst/>
                <a:gdLst/>
                <a:ahLst/>
                <a:cxnLst/>
                <a:rect l="l" t="t" r="r" b="b"/>
                <a:pathLst>
                  <a:path w="194" h="167" extrusionOk="0">
                    <a:moveTo>
                      <a:pt x="110" y="1"/>
                    </a:moveTo>
                    <a:cubicBezTo>
                      <a:pt x="0" y="1"/>
                      <a:pt x="0" y="166"/>
                      <a:pt x="110" y="166"/>
                    </a:cubicBezTo>
                    <a:cubicBezTo>
                      <a:pt x="193" y="166"/>
                      <a:pt x="193" y="1"/>
                      <a:pt x="11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8"/>
              <p:cNvSpPr/>
              <p:nvPr/>
            </p:nvSpPr>
            <p:spPr>
              <a:xfrm>
                <a:off x="5768050" y="3971700"/>
                <a:ext cx="4850" cy="4850"/>
              </a:xfrm>
              <a:custGeom>
                <a:avLst/>
                <a:gdLst/>
                <a:ahLst/>
                <a:cxnLst/>
                <a:rect l="l" t="t" r="r" b="b"/>
                <a:pathLst>
                  <a:path w="194" h="194" extrusionOk="0">
                    <a:moveTo>
                      <a:pt x="28" y="1"/>
                    </a:moveTo>
                    <a:cubicBezTo>
                      <a:pt x="28" y="1"/>
                      <a:pt x="1" y="1"/>
                      <a:pt x="1" y="29"/>
                    </a:cubicBezTo>
                    <a:cubicBezTo>
                      <a:pt x="1" y="56"/>
                      <a:pt x="1" y="56"/>
                      <a:pt x="1" y="56"/>
                    </a:cubicBezTo>
                    <a:cubicBezTo>
                      <a:pt x="1" y="84"/>
                      <a:pt x="1" y="84"/>
                      <a:pt x="1" y="84"/>
                    </a:cubicBezTo>
                    <a:cubicBezTo>
                      <a:pt x="1" y="111"/>
                      <a:pt x="1" y="111"/>
                      <a:pt x="1" y="139"/>
                    </a:cubicBezTo>
                    <a:cubicBezTo>
                      <a:pt x="1" y="139"/>
                      <a:pt x="28" y="166"/>
                      <a:pt x="28" y="166"/>
                    </a:cubicBezTo>
                    <a:cubicBezTo>
                      <a:pt x="28" y="194"/>
                      <a:pt x="56" y="194"/>
                      <a:pt x="83" y="194"/>
                    </a:cubicBezTo>
                    <a:cubicBezTo>
                      <a:pt x="111" y="194"/>
                      <a:pt x="139" y="194"/>
                      <a:pt x="166" y="166"/>
                    </a:cubicBezTo>
                    <a:cubicBezTo>
                      <a:pt x="194" y="139"/>
                      <a:pt x="194" y="111"/>
                      <a:pt x="194" y="84"/>
                    </a:cubicBezTo>
                    <a:cubicBezTo>
                      <a:pt x="194" y="56"/>
                      <a:pt x="166" y="56"/>
                      <a:pt x="166" y="29"/>
                    </a:cubicBezTo>
                    <a:lnTo>
                      <a:pt x="111" y="29"/>
                    </a:ln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8"/>
              <p:cNvSpPr/>
              <p:nvPr/>
            </p:nvSpPr>
            <p:spPr>
              <a:xfrm>
                <a:off x="5730850" y="3687225"/>
                <a:ext cx="4850" cy="3450"/>
              </a:xfrm>
              <a:custGeom>
                <a:avLst/>
                <a:gdLst/>
                <a:ahLst/>
                <a:cxnLst/>
                <a:rect l="l" t="t" r="r" b="b"/>
                <a:pathLst>
                  <a:path w="194" h="138" extrusionOk="0">
                    <a:moveTo>
                      <a:pt x="111" y="0"/>
                    </a:moveTo>
                    <a:cubicBezTo>
                      <a:pt x="84" y="0"/>
                      <a:pt x="56" y="0"/>
                      <a:pt x="56" y="28"/>
                    </a:cubicBezTo>
                    <a:lnTo>
                      <a:pt x="28" y="28"/>
                    </a:lnTo>
                    <a:cubicBezTo>
                      <a:pt x="28" y="28"/>
                      <a:pt x="28" y="55"/>
                      <a:pt x="1" y="55"/>
                    </a:cubicBezTo>
                    <a:cubicBezTo>
                      <a:pt x="1" y="55"/>
                      <a:pt x="1" y="55"/>
                      <a:pt x="1" y="83"/>
                    </a:cubicBezTo>
                    <a:cubicBezTo>
                      <a:pt x="1" y="83"/>
                      <a:pt x="1" y="110"/>
                      <a:pt x="28" y="110"/>
                    </a:cubicBezTo>
                    <a:cubicBezTo>
                      <a:pt x="28" y="110"/>
                      <a:pt x="56" y="138"/>
                      <a:pt x="56" y="138"/>
                    </a:cubicBezTo>
                    <a:lnTo>
                      <a:pt x="166" y="138"/>
                    </a:lnTo>
                    <a:cubicBezTo>
                      <a:pt x="194" y="110"/>
                      <a:pt x="194" y="110"/>
                      <a:pt x="194" y="110"/>
                    </a:cubicBezTo>
                    <a:cubicBezTo>
                      <a:pt x="194" y="110"/>
                      <a:pt x="194" y="83"/>
                      <a:pt x="194" y="83"/>
                    </a:cubicBezTo>
                    <a:cubicBezTo>
                      <a:pt x="194" y="55"/>
                      <a:pt x="194" y="55"/>
                      <a:pt x="194" y="55"/>
                    </a:cubicBezTo>
                    <a:cubicBezTo>
                      <a:pt x="194" y="28"/>
                      <a:pt x="194" y="28"/>
                      <a:pt x="166" y="28"/>
                    </a:cubicBezTo>
                    <a:cubicBezTo>
                      <a:pt x="166" y="0"/>
                      <a:pt x="166" y="0"/>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8"/>
              <p:cNvSpPr/>
              <p:nvPr/>
            </p:nvSpPr>
            <p:spPr>
              <a:xfrm>
                <a:off x="4899400" y="4588250"/>
                <a:ext cx="6225" cy="4825"/>
              </a:xfrm>
              <a:custGeom>
                <a:avLst/>
                <a:gdLst/>
                <a:ahLst/>
                <a:cxnLst/>
                <a:rect l="l" t="t" r="r" b="b"/>
                <a:pathLst>
                  <a:path w="249" h="193" extrusionOk="0">
                    <a:moveTo>
                      <a:pt x="111" y="0"/>
                    </a:moveTo>
                    <a:cubicBezTo>
                      <a:pt x="1" y="0"/>
                      <a:pt x="1" y="193"/>
                      <a:pt x="111" y="193"/>
                    </a:cubicBezTo>
                    <a:cubicBezTo>
                      <a:pt x="249" y="193"/>
                      <a:pt x="249"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p:nvPr/>
            </p:nvSpPr>
            <p:spPr>
              <a:xfrm>
                <a:off x="4948325" y="4599950"/>
                <a:ext cx="1400" cy="2100"/>
              </a:xfrm>
              <a:custGeom>
                <a:avLst/>
                <a:gdLst/>
                <a:ahLst/>
                <a:cxnLst/>
                <a:rect l="l" t="t" r="r" b="b"/>
                <a:pathLst>
                  <a:path w="56" h="84" extrusionOk="0">
                    <a:moveTo>
                      <a:pt x="28" y="0"/>
                    </a:moveTo>
                    <a:cubicBezTo>
                      <a:pt x="0" y="0"/>
                      <a:pt x="0" y="0"/>
                      <a:pt x="0" y="28"/>
                    </a:cubicBezTo>
                    <a:cubicBezTo>
                      <a:pt x="0" y="28"/>
                      <a:pt x="0" y="56"/>
                      <a:pt x="28" y="83"/>
                    </a:cubicBezTo>
                    <a:cubicBezTo>
                      <a:pt x="28" y="56"/>
                      <a:pt x="28" y="28"/>
                      <a:pt x="28"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8"/>
              <p:cNvSpPr/>
              <p:nvPr/>
            </p:nvSpPr>
            <p:spPr>
              <a:xfrm>
                <a:off x="4940050" y="459787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p:nvPr/>
            </p:nvSpPr>
            <p:spPr>
              <a:xfrm>
                <a:off x="5039950" y="4573250"/>
                <a:ext cx="8975" cy="8125"/>
              </a:xfrm>
              <a:custGeom>
                <a:avLst/>
                <a:gdLst/>
                <a:ahLst/>
                <a:cxnLst/>
                <a:rect l="l" t="t" r="r" b="b"/>
                <a:pathLst>
                  <a:path w="359" h="325" extrusionOk="0">
                    <a:moveTo>
                      <a:pt x="68" y="35"/>
                    </a:moveTo>
                    <a:cubicBezTo>
                      <a:pt x="55" y="42"/>
                      <a:pt x="41" y="49"/>
                      <a:pt x="28" y="49"/>
                    </a:cubicBezTo>
                    <a:cubicBezTo>
                      <a:pt x="49" y="49"/>
                      <a:pt x="54" y="49"/>
                      <a:pt x="68" y="35"/>
                    </a:cubicBezTo>
                    <a:close/>
                    <a:moveTo>
                      <a:pt x="152" y="1"/>
                    </a:moveTo>
                    <a:cubicBezTo>
                      <a:pt x="138" y="1"/>
                      <a:pt x="124" y="8"/>
                      <a:pt x="110" y="21"/>
                    </a:cubicBezTo>
                    <a:cubicBezTo>
                      <a:pt x="96" y="21"/>
                      <a:pt x="83" y="28"/>
                      <a:pt x="69" y="35"/>
                    </a:cubicBezTo>
                    <a:lnTo>
                      <a:pt x="69" y="35"/>
                    </a:lnTo>
                    <a:cubicBezTo>
                      <a:pt x="72" y="32"/>
                      <a:pt x="77" y="27"/>
                      <a:pt x="82" y="22"/>
                    </a:cubicBezTo>
                    <a:lnTo>
                      <a:pt x="82" y="22"/>
                    </a:lnTo>
                    <a:cubicBezTo>
                      <a:pt x="76" y="28"/>
                      <a:pt x="72" y="32"/>
                      <a:pt x="68" y="35"/>
                    </a:cubicBezTo>
                    <a:lnTo>
                      <a:pt x="68" y="35"/>
                    </a:lnTo>
                    <a:cubicBezTo>
                      <a:pt x="69" y="35"/>
                      <a:pt x="69" y="35"/>
                      <a:pt x="69" y="35"/>
                    </a:cubicBezTo>
                    <a:lnTo>
                      <a:pt x="69" y="35"/>
                    </a:lnTo>
                    <a:cubicBezTo>
                      <a:pt x="55" y="49"/>
                      <a:pt x="55" y="49"/>
                      <a:pt x="55" y="49"/>
                    </a:cubicBezTo>
                    <a:cubicBezTo>
                      <a:pt x="28" y="49"/>
                      <a:pt x="28" y="49"/>
                      <a:pt x="0" y="77"/>
                    </a:cubicBezTo>
                    <a:cubicBezTo>
                      <a:pt x="0" y="77"/>
                      <a:pt x="0" y="104"/>
                      <a:pt x="0" y="132"/>
                    </a:cubicBezTo>
                    <a:cubicBezTo>
                      <a:pt x="0" y="139"/>
                      <a:pt x="0" y="145"/>
                      <a:pt x="0" y="159"/>
                    </a:cubicBezTo>
                    <a:cubicBezTo>
                      <a:pt x="0" y="187"/>
                      <a:pt x="0" y="214"/>
                      <a:pt x="0" y="214"/>
                    </a:cubicBezTo>
                    <a:cubicBezTo>
                      <a:pt x="0" y="214"/>
                      <a:pt x="0" y="242"/>
                      <a:pt x="28" y="242"/>
                    </a:cubicBezTo>
                    <a:cubicBezTo>
                      <a:pt x="28" y="269"/>
                      <a:pt x="28" y="269"/>
                      <a:pt x="55" y="297"/>
                    </a:cubicBezTo>
                    <a:cubicBezTo>
                      <a:pt x="55" y="297"/>
                      <a:pt x="83" y="324"/>
                      <a:pt x="110" y="324"/>
                    </a:cubicBezTo>
                    <a:lnTo>
                      <a:pt x="193" y="324"/>
                    </a:lnTo>
                    <a:cubicBezTo>
                      <a:pt x="193" y="324"/>
                      <a:pt x="220" y="324"/>
                      <a:pt x="248" y="297"/>
                    </a:cubicBezTo>
                    <a:cubicBezTo>
                      <a:pt x="271" y="297"/>
                      <a:pt x="275" y="297"/>
                      <a:pt x="275" y="280"/>
                    </a:cubicBezTo>
                    <a:lnTo>
                      <a:pt x="275" y="280"/>
                    </a:lnTo>
                    <a:cubicBezTo>
                      <a:pt x="278" y="277"/>
                      <a:pt x="280" y="273"/>
                      <a:pt x="282" y="269"/>
                    </a:cubicBezTo>
                    <a:lnTo>
                      <a:pt x="282" y="269"/>
                    </a:lnTo>
                    <a:cubicBezTo>
                      <a:pt x="307" y="269"/>
                      <a:pt x="331" y="267"/>
                      <a:pt x="331" y="242"/>
                    </a:cubicBezTo>
                    <a:cubicBezTo>
                      <a:pt x="331" y="214"/>
                      <a:pt x="358" y="214"/>
                      <a:pt x="358" y="187"/>
                    </a:cubicBezTo>
                    <a:cubicBezTo>
                      <a:pt x="358" y="159"/>
                      <a:pt x="331" y="132"/>
                      <a:pt x="331" y="132"/>
                    </a:cubicBezTo>
                    <a:cubicBezTo>
                      <a:pt x="331" y="132"/>
                      <a:pt x="331" y="132"/>
                      <a:pt x="331" y="104"/>
                    </a:cubicBezTo>
                    <a:lnTo>
                      <a:pt x="310" y="104"/>
                    </a:lnTo>
                    <a:cubicBezTo>
                      <a:pt x="306" y="95"/>
                      <a:pt x="303" y="86"/>
                      <a:pt x="303" y="77"/>
                    </a:cubicBezTo>
                    <a:cubicBezTo>
                      <a:pt x="276" y="77"/>
                      <a:pt x="276" y="49"/>
                      <a:pt x="248" y="49"/>
                    </a:cubicBezTo>
                    <a:cubicBezTo>
                      <a:pt x="248" y="21"/>
                      <a:pt x="220" y="21"/>
                      <a:pt x="193" y="21"/>
                    </a:cubicBezTo>
                    <a:cubicBezTo>
                      <a:pt x="179" y="8"/>
                      <a:pt x="165" y="1"/>
                      <a:pt x="152"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8"/>
              <p:cNvSpPr/>
              <p:nvPr/>
            </p:nvSpPr>
            <p:spPr>
              <a:xfrm>
                <a:off x="5141200" y="4704650"/>
                <a:ext cx="3475" cy="3475"/>
              </a:xfrm>
              <a:custGeom>
                <a:avLst/>
                <a:gdLst/>
                <a:ahLst/>
                <a:cxnLst/>
                <a:rect l="l" t="t" r="r" b="b"/>
                <a:pathLst>
                  <a:path w="139" h="139" extrusionOk="0">
                    <a:moveTo>
                      <a:pt x="56" y="1"/>
                    </a:moveTo>
                    <a:cubicBezTo>
                      <a:pt x="56" y="1"/>
                      <a:pt x="28" y="1"/>
                      <a:pt x="28" y="28"/>
                    </a:cubicBezTo>
                    <a:cubicBezTo>
                      <a:pt x="0" y="56"/>
                      <a:pt x="0" y="83"/>
                      <a:pt x="28" y="83"/>
                    </a:cubicBezTo>
                    <a:cubicBezTo>
                      <a:pt x="28" y="111"/>
                      <a:pt x="28" y="111"/>
                      <a:pt x="28" y="111"/>
                    </a:cubicBezTo>
                    <a:cubicBezTo>
                      <a:pt x="28" y="111"/>
                      <a:pt x="28" y="111"/>
                      <a:pt x="28" y="138"/>
                    </a:cubicBezTo>
                    <a:lnTo>
                      <a:pt x="83" y="138"/>
                    </a:lnTo>
                    <a:cubicBezTo>
                      <a:pt x="83" y="111"/>
                      <a:pt x="83" y="111"/>
                      <a:pt x="111" y="111"/>
                    </a:cubicBezTo>
                    <a:lnTo>
                      <a:pt x="111" y="83"/>
                    </a:lnTo>
                    <a:cubicBezTo>
                      <a:pt x="138" y="83"/>
                      <a:pt x="138" y="56"/>
                      <a:pt x="111"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5216275" y="4675725"/>
                <a:ext cx="4175" cy="3475"/>
              </a:xfrm>
              <a:custGeom>
                <a:avLst/>
                <a:gdLst/>
                <a:ahLst/>
                <a:cxnLst/>
                <a:rect l="l" t="t" r="r" b="b"/>
                <a:pathLst>
                  <a:path w="167" h="139" extrusionOk="0">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5309275" y="4540200"/>
                <a:ext cx="8975" cy="8100"/>
              </a:xfrm>
              <a:custGeom>
                <a:avLst/>
                <a:gdLst/>
                <a:ahLst/>
                <a:cxnLst/>
                <a:rect l="l" t="t" r="r" b="b"/>
                <a:pathLst>
                  <a:path w="359" h="324" extrusionOk="0">
                    <a:moveTo>
                      <a:pt x="152" y="0"/>
                    </a:moveTo>
                    <a:cubicBezTo>
                      <a:pt x="138" y="0"/>
                      <a:pt x="125" y="7"/>
                      <a:pt x="111" y="21"/>
                    </a:cubicBezTo>
                    <a:cubicBezTo>
                      <a:pt x="83" y="21"/>
                      <a:pt x="83" y="21"/>
                      <a:pt x="56" y="48"/>
                    </a:cubicBezTo>
                    <a:cubicBezTo>
                      <a:pt x="28" y="76"/>
                      <a:pt x="28" y="76"/>
                      <a:pt x="28" y="103"/>
                    </a:cubicBezTo>
                    <a:cubicBezTo>
                      <a:pt x="1" y="131"/>
                      <a:pt x="1" y="131"/>
                      <a:pt x="1" y="159"/>
                    </a:cubicBezTo>
                    <a:cubicBezTo>
                      <a:pt x="1" y="186"/>
                      <a:pt x="1" y="186"/>
                      <a:pt x="1" y="214"/>
                    </a:cubicBezTo>
                    <a:cubicBezTo>
                      <a:pt x="28" y="241"/>
                      <a:pt x="28" y="241"/>
                      <a:pt x="56" y="269"/>
                    </a:cubicBezTo>
                    <a:cubicBezTo>
                      <a:pt x="83" y="296"/>
                      <a:pt x="83" y="296"/>
                      <a:pt x="111" y="324"/>
                    </a:cubicBezTo>
                    <a:lnTo>
                      <a:pt x="194" y="324"/>
                    </a:lnTo>
                    <a:cubicBezTo>
                      <a:pt x="221" y="296"/>
                      <a:pt x="249" y="296"/>
                      <a:pt x="276" y="269"/>
                    </a:cubicBezTo>
                    <a:cubicBezTo>
                      <a:pt x="290" y="255"/>
                      <a:pt x="297" y="248"/>
                      <a:pt x="300" y="241"/>
                    </a:cubicBezTo>
                    <a:lnTo>
                      <a:pt x="304" y="241"/>
                    </a:lnTo>
                    <a:cubicBezTo>
                      <a:pt x="331" y="241"/>
                      <a:pt x="331" y="214"/>
                      <a:pt x="331" y="214"/>
                    </a:cubicBezTo>
                    <a:cubicBezTo>
                      <a:pt x="331" y="214"/>
                      <a:pt x="359" y="186"/>
                      <a:pt x="359" y="186"/>
                    </a:cubicBezTo>
                    <a:cubicBezTo>
                      <a:pt x="359" y="159"/>
                      <a:pt x="359" y="159"/>
                      <a:pt x="359" y="131"/>
                    </a:cubicBezTo>
                    <a:lnTo>
                      <a:pt x="331" y="131"/>
                    </a:lnTo>
                    <a:cubicBezTo>
                      <a:pt x="331" y="103"/>
                      <a:pt x="331" y="103"/>
                      <a:pt x="331" y="103"/>
                    </a:cubicBezTo>
                    <a:cubicBezTo>
                      <a:pt x="304" y="103"/>
                      <a:pt x="304" y="76"/>
                      <a:pt x="304" y="76"/>
                    </a:cubicBezTo>
                    <a:lnTo>
                      <a:pt x="296" y="76"/>
                    </a:lnTo>
                    <a:cubicBezTo>
                      <a:pt x="292" y="67"/>
                      <a:pt x="285" y="58"/>
                      <a:pt x="276" y="48"/>
                    </a:cubicBezTo>
                    <a:cubicBezTo>
                      <a:pt x="249" y="21"/>
                      <a:pt x="221" y="21"/>
                      <a:pt x="194" y="21"/>
                    </a:cubicBezTo>
                    <a:cubicBezTo>
                      <a:pt x="180" y="7"/>
                      <a:pt x="166" y="0"/>
                      <a:pt x="15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5390575" y="4586175"/>
                <a:ext cx="2075" cy="4150"/>
              </a:xfrm>
              <a:custGeom>
                <a:avLst/>
                <a:gdLst/>
                <a:ahLst/>
                <a:cxnLst/>
                <a:rect l="l" t="t" r="r" b="b"/>
                <a:pathLst>
                  <a:path w="83" h="166" extrusionOk="0">
                    <a:moveTo>
                      <a:pt x="28" y="0"/>
                    </a:moveTo>
                    <a:cubicBezTo>
                      <a:pt x="28" y="0"/>
                      <a:pt x="0" y="28"/>
                      <a:pt x="0" y="28"/>
                    </a:cubicBezTo>
                    <a:cubicBezTo>
                      <a:pt x="0" y="28"/>
                      <a:pt x="0" y="55"/>
                      <a:pt x="0" y="55"/>
                    </a:cubicBezTo>
                    <a:cubicBezTo>
                      <a:pt x="0" y="83"/>
                      <a:pt x="0" y="83"/>
                      <a:pt x="0" y="111"/>
                    </a:cubicBezTo>
                    <a:cubicBezTo>
                      <a:pt x="0" y="138"/>
                      <a:pt x="0" y="138"/>
                      <a:pt x="0" y="138"/>
                    </a:cubicBezTo>
                    <a:cubicBezTo>
                      <a:pt x="0" y="138"/>
                      <a:pt x="28" y="166"/>
                      <a:pt x="28" y="166"/>
                    </a:cubicBezTo>
                    <a:cubicBezTo>
                      <a:pt x="28" y="166"/>
                      <a:pt x="55" y="138"/>
                      <a:pt x="55" y="138"/>
                    </a:cubicBezTo>
                    <a:cubicBezTo>
                      <a:pt x="55" y="138"/>
                      <a:pt x="83" y="138"/>
                      <a:pt x="83" y="111"/>
                    </a:cubicBezTo>
                    <a:cubicBezTo>
                      <a:pt x="83" y="83"/>
                      <a:pt x="83" y="83"/>
                      <a:pt x="83" y="55"/>
                    </a:cubicBezTo>
                    <a:cubicBezTo>
                      <a:pt x="83" y="55"/>
                      <a:pt x="55" y="28"/>
                      <a:pt x="55" y="28"/>
                    </a:cubicBezTo>
                    <a:cubicBezTo>
                      <a:pt x="55"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5462900" y="4659800"/>
                <a:ext cx="4150" cy="2850"/>
              </a:xfrm>
              <a:custGeom>
                <a:avLst/>
                <a:gdLst/>
                <a:ahLst/>
                <a:cxnLst/>
                <a:rect l="l" t="t" r="r" b="b"/>
                <a:pathLst>
                  <a:path w="166" h="114" extrusionOk="0">
                    <a:moveTo>
                      <a:pt x="62" y="0"/>
                    </a:moveTo>
                    <a:cubicBezTo>
                      <a:pt x="1" y="0"/>
                      <a:pt x="8" y="114"/>
                      <a:pt x="83" y="114"/>
                    </a:cubicBezTo>
                    <a:cubicBezTo>
                      <a:pt x="166" y="114"/>
                      <a:pt x="166" y="4"/>
                      <a:pt x="83" y="4"/>
                    </a:cubicBezTo>
                    <a:cubicBezTo>
                      <a:pt x="75" y="1"/>
                      <a:pt x="69" y="0"/>
                      <a:pt x="62"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5452550" y="4695000"/>
                <a:ext cx="4175" cy="2800"/>
              </a:xfrm>
              <a:custGeom>
                <a:avLst/>
                <a:gdLst/>
                <a:ahLst/>
                <a:cxnLst/>
                <a:rect l="l" t="t" r="r" b="b"/>
                <a:pathLst>
                  <a:path w="167" h="112" extrusionOk="0">
                    <a:moveTo>
                      <a:pt x="29" y="1"/>
                    </a:moveTo>
                    <a:cubicBezTo>
                      <a:pt x="29" y="28"/>
                      <a:pt x="1" y="28"/>
                      <a:pt x="1" y="28"/>
                    </a:cubicBezTo>
                    <a:cubicBezTo>
                      <a:pt x="1" y="56"/>
                      <a:pt x="1" y="56"/>
                      <a:pt x="1" y="56"/>
                    </a:cubicBezTo>
                    <a:lnTo>
                      <a:pt x="1" y="84"/>
                    </a:lnTo>
                    <a:cubicBezTo>
                      <a:pt x="1" y="84"/>
                      <a:pt x="1" y="111"/>
                      <a:pt x="29" y="111"/>
                    </a:cubicBezTo>
                    <a:lnTo>
                      <a:pt x="166" y="111"/>
                    </a:lnTo>
                    <a:cubicBezTo>
                      <a:pt x="166" y="111"/>
                      <a:pt x="166" y="84"/>
                      <a:pt x="166" y="84"/>
                    </a:cubicBezTo>
                    <a:cubicBezTo>
                      <a:pt x="166" y="84"/>
                      <a:pt x="166" y="56"/>
                      <a:pt x="166" y="56"/>
                    </a:cubicBezTo>
                    <a:cubicBezTo>
                      <a:pt x="166" y="28"/>
                      <a:pt x="166" y="28"/>
                      <a:pt x="166" y="28"/>
                    </a:cubicBezTo>
                    <a:cubicBezTo>
                      <a:pt x="166" y="1"/>
                      <a:pt x="13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5608925" y="465437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5709500" y="4681925"/>
                <a:ext cx="4850" cy="3475"/>
              </a:xfrm>
              <a:custGeom>
                <a:avLst/>
                <a:gdLst/>
                <a:ahLst/>
                <a:cxnLst/>
                <a:rect l="l" t="t" r="r" b="b"/>
                <a:pathLst>
                  <a:path w="194" h="139" extrusionOk="0">
                    <a:moveTo>
                      <a:pt x="83" y="0"/>
                    </a:moveTo>
                    <a:cubicBezTo>
                      <a:pt x="1" y="0"/>
                      <a:pt x="1" y="138"/>
                      <a:pt x="83" y="138"/>
                    </a:cubicBezTo>
                    <a:cubicBezTo>
                      <a:pt x="194" y="138"/>
                      <a:pt x="194"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5757025" y="4620625"/>
                <a:ext cx="4850" cy="4150"/>
              </a:xfrm>
              <a:custGeom>
                <a:avLst/>
                <a:gdLst/>
                <a:ahLst/>
                <a:cxnLst/>
                <a:rect l="l" t="t" r="r" b="b"/>
                <a:pathLst>
                  <a:path w="194" h="166" extrusionOk="0">
                    <a:moveTo>
                      <a:pt x="111" y="0"/>
                    </a:moveTo>
                    <a:cubicBezTo>
                      <a:pt x="84" y="28"/>
                      <a:pt x="56" y="28"/>
                      <a:pt x="56" y="28"/>
                    </a:cubicBezTo>
                    <a:lnTo>
                      <a:pt x="28" y="28"/>
                    </a:lnTo>
                    <a:cubicBezTo>
                      <a:pt x="28" y="28"/>
                      <a:pt x="28" y="55"/>
                      <a:pt x="28" y="55"/>
                    </a:cubicBezTo>
                    <a:lnTo>
                      <a:pt x="1" y="55"/>
                    </a:lnTo>
                    <a:cubicBezTo>
                      <a:pt x="1" y="83"/>
                      <a:pt x="1" y="83"/>
                      <a:pt x="1" y="83"/>
                    </a:cubicBezTo>
                    <a:lnTo>
                      <a:pt x="1" y="110"/>
                    </a:lnTo>
                    <a:cubicBezTo>
                      <a:pt x="28" y="110"/>
                      <a:pt x="28" y="138"/>
                      <a:pt x="28" y="138"/>
                    </a:cubicBezTo>
                    <a:lnTo>
                      <a:pt x="56" y="138"/>
                    </a:lnTo>
                    <a:cubicBezTo>
                      <a:pt x="56" y="138"/>
                      <a:pt x="84" y="165"/>
                      <a:pt x="111" y="165"/>
                    </a:cubicBezTo>
                    <a:lnTo>
                      <a:pt x="139" y="165"/>
                    </a:lnTo>
                    <a:cubicBezTo>
                      <a:pt x="166" y="165"/>
                      <a:pt x="166" y="138"/>
                      <a:pt x="166" y="138"/>
                    </a:cubicBezTo>
                    <a:lnTo>
                      <a:pt x="194" y="138"/>
                    </a:lnTo>
                    <a:cubicBezTo>
                      <a:pt x="194" y="110"/>
                      <a:pt x="194" y="110"/>
                      <a:pt x="194" y="83"/>
                    </a:cubicBezTo>
                    <a:cubicBezTo>
                      <a:pt x="194" y="83"/>
                      <a:pt x="194" y="55"/>
                      <a:pt x="194" y="55"/>
                    </a:cubicBezTo>
                    <a:cubicBezTo>
                      <a:pt x="194" y="55"/>
                      <a:pt x="194" y="28"/>
                      <a:pt x="166" y="28"/>
                    </a:cubicBezTo>
                    <a:cubicBezTo>
                      <a:pt x="166" y="28"/>
                      <a:pt x="166" y="28"/>
                      <a:pt x="13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5757025" y="3495025"/>
                <a:ext cx="4850" cy="3475"/>
              </a:xfrm>
              <a:custGeom>
                <a:avLst/>
                <a:gdLst/>
                <a:ahLst/>
                <a:cxnLst/>
                <a:rect l="l" t="t" r="r" b="b"/>
                <a:pathLst>
                  <a:path w="194" h="139" extrusionOk="0">
                    <a:moveTo>
                      <a:pt x="111" y="0"/>
                    </a:moveTo>
                    <a:cubicBezTo>
                      <a:pt x="1" y="0"/>
                      <a:pt x="1" y="138"/>
                      <a:pt x="111" y="138"/>
                    </a:cubicBezTo>
                    <a:cubicBezTo>
                      <a:pt x="194" y="138"/>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5720525" y="3439225"/>
                <a:ext cx="4150" cy="2775"/>
              </a:xfrm>
              <a:custGeom>
                <a:avLst/>
                <a:gdLst/>
                <a:ahLst/>
                <a:cxnLst/>
                <a:rect l="l" t="t" r="r" b="b"/>
                <a:pathLst>
                  <a:path w="166" h="111" extrusionOk="0">
                    <a:moveTo>
                      <a:pt x="83" y="1"/>
                    </a:moveTo>
                    <a:cubicBezTo>
                      <a:pt x="1" y="1"/>
                      <a:pt x="1" y="111"/>
                      <a:pt x="83" y="111"/>
                    </a:cubicBezTo>
                    <a:cubicBezTo>
                      <a:pt x="166" y="111"/>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8"/>
              <p:cNvSpPr/>
              <p:nvPr/>
            </p:nvSpPr>
            <p:spPr>
              <a:xfrm>
                <a:off x="5409850" y="3293200"/>
                <a:ext cx="3475" cy="2775"/>
              </a:xfrm>
              <a:custGeom>
                <a:avLst/>
                <a:gdLst/>
                <a:ahLst/>
                <a:cxnLst/>
                <a:rect l="l" t="t" r="r" b="b"/>
                <a:pathLst>
                  <a:path w="139" h="111" extrusionOk="0">
                    <a:moveTo>
                      <a:pt x="83" y="0"/>
                    </a:moveTo>
                    <a:cubicBezTo>
                      <a:pt x="1" y="0"/>
                      <a:pt x="1" y="110"/>
                      <a:pt x="83" y="110"/>
                    </a:cubicBezTo>
                    <a:cubicBezTo>
                      <a:pt x="138" y="110"/>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8"/>
              <p:cNvSpPr/>
              <p:nvPr/>
            </p:nvSpPr>
            <p:spPr>
              <a:xfrm>
                <a:off x="5298250" y="3365525"/>
                <a:ext cx="3475" cy="3475"/>
              </a:xfrm>
              <a:custGeom>
                <a:avLst/>
                <a:gdLst/>
                <a:ahLst/>
                <a:cxnLst/>
                <a:rect l="l" t="t" r="r" b="b"/>
                <a:pathLst>
                  <a:path w="139" h="139" extrusionOk="0">
                    <a:moveTo>
                      <a:pt x="56" y="0"/>
                    </a:moveTo>
                    <a:cubicBezTo>
                      <a:pt x="28" y="0"/>
                      <a:pt x="28" y="0"/>
                      <a:pt x="28" y="28"/>
                    </a:cubicBezTo>
                    <a:cubicBezTo>
                      <a:pt x="1" y="28"/>
                      <a:pt x="1" y="28"/>
                      <a:pt x="1" y="55"/>
                    </a:cubicBezTo>
                    <a:cubicBezTo>
                      <a:pt x="1" y="55"/>
                      <a:pt x="1" y="83"/>
                      <a:pt x="28" y="83"/>
                    </a:cubicBezTo>
                    <a:cubicBezTo>
                      <a:pt x="28" y="83"/>
                      <a:pt x="28" y="110"/>
                      <a:pt x="56" y="110"/>
                    </a:cubicBezTo>
                    <a:cubicBezTo>
                      <a:pt x="56" y="110"/>
                      <a:pt x="56" y="110"/>
                      <a:pt x="56" y="138"/>
                    </a:cubicBezTo>
                    <a:lnTo>
                      <a:pt x="139" y="138"/>
                    </a:lnTo>
                    <a:cubicBezTo>
                      <a:pt x="139" y="138"/>
                      <a:pt x="139" y="138"/>
                      <a:pt x="139" y="110"/>
                    </a:cubicBezTo>
                    <a:cubicBezTo>
                      <a:pt x="139" y="83"/>
                      <a:pt x="139" y="83"/>
                      <a:pt x="139" y="83"/>
                    </a:cubicBezTo>
                    <a:cubicBezTo>
                      <a:pt x="139" y="83"/>
                      <a:pt x="139" y="83"/>
                      <a:pt x="139" y="55"/>
                    </a:cubicBezTo>
                    <a:lnTo>
                      <a:pt x="111" y="55"/>
                    </a:lnTo>
                    <a:cubicBezTo>
                      <a:pt x="111" y="28"/>
                      <a:pt x="83" y="28"/>
                      <a:pt x="83" y="28"/>
                    </a:cubicBezTo>
                    <a:cubicBezTo>
                      <a:pt x="83"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5112950" y="3480550"/>
                <a:ext cx="4175" cy="3475"/>
              </a:xfrm>
              <a:custGeom>
                <a:avLst/>
                <a:gdLst/>
                <a:ahLst/>
                <a:cxnLst/>
                <a:rect l="l" t="t" r="r" b="b"/>
                <a:pathLst>
                  <a:path w="167" h="139" extrusionOk="0">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8"/>
              <p:cNvSpPr/>
              <p:nvPr/>
            </p:nvSpPr>
            <p:spPr>
              <a:xfrm>
                <a:off x="5028225" y="3464025"/>
                <a:ext cx="4850" cy="4150"/>
              </a:xfrm>
              <a:custGeom>
                <a:avLst/>
                <a:gdLst/>
                <a:ahLst/>
                <a:cxnLst/>
                <a:rect l="l" t="t" r="r" b="b"/>
                <a:pathLst>
                  <a:path w="194" h="166" extrusionOk="0">
                    <a:moveTo>
                      <a:pt x="83" y="1"/>
                    </a:moveTo>
                    <a:cubicBezTo>
                      <a:pt x="83" y="1"/>
                      <a:pt x="56" y="1"/>
                      <a:pt x="56" y="28"/>
                    </a:cubicBezTo>
                    <a:lnTo>
                      <a:pt x="28" y="28"/>
                    </a:lnTo>
                    <a:cubicBezTo>
                      <a:pt x="28" y="28"/>
                      <a:pt x="1" y="56"/>
                      <a:pt x="1" y="56"/>
                    </a:cubicBezTo>
                    <a:cubicBezTo>
                      <a:pt x="1" y="56"/>
                      <a:pt x="1" y="83"/>
                      <a:pt x="1" y="83"/>
                    </a:cubicBezTo>
                    <a:cubicBezTo>
                      <a:pt x="1" y="83"/>
                      <a:pt x="1" y="111"/>
                      <a:pt x="1" y="111"/>
                    </a:cubicBezTo>
                    <a:cubicBezTo>
                      <a:pt x="1" y="111"/>
                      <a:pt x="28" y="138"/>
                      <a:pt x="28" y="138"/>
                    </a:cubicBezTo>
                    <a:cubicBezTo>
                      <a:pt x="28" y="138"/>
                      <a:pt x="28" y="138"/>
                      <a:pt x="28" y="166"/>
                    </a:cubicBezTo>
                    <a:lnTo>
                      <a:pt x="166" y="166"/>
                    </a:lnTo>
                    <a:cubicBezTo>
                      <a:pt x="166" y="138"/>
                      <a:pt x="193" y="138"/>
                      <a:pt x="193" y="138"/>
                    </a:cubicBezTo>
                    <a:cubicBezTo>
                      <a:pt x="193" y="111"/>
                      <a:pt x="193" y="111"/>
                      <a:pt x="193" y="83"/>
                    </a:cubicBezTo>
                    <a:cubicBezTo>
                      <a:pt x="193" y="83"/>
                      <a:pt x="193" y="56"/>
                      <a:pt x="193" y="56"/>
                    </a:cubicBezTo>
                    <a:cubicBezTo>
                      <a:pt x="193" y="28"/>
                      <a:pt x="166" y="28"/>
                      <a:pt x="166" y="28"/>
                    </a:cubicBezTo>
                    <a:cubicBezTo>
                      <a:pt x="138" y="28"/>
                      <a:pt x="138" y="1"/>
                      <a:pt x="13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8"/>
              <p:cNvSpPr/>
              <p:nvPr/>
            </p:nvSpPr>
            <p:spPr>
              <a:xfrm>
                <a:off x="4845675" y="3457825"/>
                <a:ext cx="3475" cy="5525"/>
              </a:xfrm>
              <a:custGeom>
                <a:avLst/>
                <a:gdLst/>
                <a:ahLst/>
                <a:cxnLst/>
                <a:rect l="l" t="t" r="r" b="b"/>
                <a:pathLst>
                  <a:path w="139" h="221" extrusionOk="0">
                    <a:moveTo>
                      <a:pt x="83" y="1"/>
                    </a:moveTo>
                    <a:cubicBezTo>
                      <a:pt x="56" y="1"/>
                      <a:pt x="56" y="28"/>
                      <a:pt x="56" y="28"/>
                    </a:cubicBezTo>
                    <a:lnTo>
                      <a:pt x="28" y="28"/>
                    </a:lnTo>
                    <a:cubicBezTo>
                      <a:pt x="28" y="56"/>
                      <a:pt x="1" y="56"/>
                      <a:pt x="1" y="56"/>
                    </a:cubicBezTo>
                    <a:cubicBezTo>
                      <a:pt x="1" y="83"/>
                      <a:pt x="1" y="111"/>
                      <a:pt x="1" y="111"/>
                    </a:cubicBezTo>
                    <a:cubicBezTo>
                      <a:pt x="1" y="138"/>
                      <a:pt x="1" y="138"/>
                      <a:pt x="1" y="138"/>
                    </a:cubicBezTo>
                    <a:cubicBezTo>
                      <a:pt x="1" y="166"/>
                      <a:pt x="1" y="193"/>
                      <a:pt x="28" y="221"/>
                    </a:cubicBezTo>
                    <a:lnTo>
                      <a:pt x="111" y="221"/>
                    </a:lnTo>
                    <a:cubicBezTo>
                      <a:pt x="138" y="193"/>
                      <a:pt x="138" y="166"/>
                      <a:pt x="138" y="138"/>
                    </a:cubicBezTo>
                    <a:cubicBezTo>
                      <a:pt x="138" y="111"/>
                      <a:pt x="138" y="111"/>
                      <a:pt x="138" y="111"/>
                    </a:cubicBezTo>
                    <a:cubicBezTo>
                      <a:pt x="138" y="111"/>
                      <a:pt x="138" y="83"/>
                      <a:pt x="138" y="56"/>
                    </a:cubicBezTo>
                    <a:cubicBezTo>
                      <a:pt x="138" y="28"/>
                      <a:pt x="111" y="28"/>
                      <a:pt x="111" y="28"/>
                    </a:cubicBezTo>
                    <a:cubicBezTo>
                      <a:pt x="83"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8"/>
              <p:cNvSpPr/>
              <p:nvPr/>
            </p:nvSpPr>
            <p:spPr>
              <a:xfrm>
                <a:off x="4893900" y="3430950"/>
                <a:ext cx="3475" cy="4175"/>
              </a:xfrm>
              <a:custGeom>
                <a:avLst/>
                <a:gdLst/>
                <a:ahLst/>
                <a:cxnLst/>
                <a:rect l="l" t="t" r="r" b="b"/>
                <a:pathLst>
                  <a:path w="139" h="167" extrusionOk="0">
                    <a:moveTo>
                      <a:pt x="56" y="1"/>
                    </a:moveTo>
                    <a:cubicBezTo>
                      <a:pt x="56" y="1"/>
                      <a:pt x="28" y="1"/>
                      <a:pt x="1" y="28"/>
                    </a:cubicBezTo>
                    <a:cubicBezTo>
                      <a:pt x="1" y="28"/>
                      <a:pt x="1" y="56"/>
                      <a:pt x="1" y="56"/>
                    </a:cubicBezTo>
                    <a:cubicBezTo>
                      <a:pt x="1" y="84"/>
                      <a:pt x="1" y="84"/>
                      <a:pt x="1" y="111"/>
                    </a:cubicBezTo>
                    <a:lnTo>
                      <a:pt x="28" y="111"/>
                    </a:lnTo>
                    <a:cubicBezTo>
                      <a:pt x="28" y="139"/>
                      <a:pt x="28" y="139"/>
                      <a:pt x="28" y="139"/>
                    </a:cubicBezTo>
                    <a:lnTo>
                      <a:pt x="56" y="139"/>
                    </a:lnTo>
                    <a:cubicBezTo>
                      <a:pt x="56" y="139"/>
                      <a:pt x="56" y="166"/>
                      <a:pt x="56" y="166"/>
                    </a:cubicBezTo>
                    <a:lnTo>
                      <a:pt x="83" y="166"/>
                    </a:lnTo>
                    <a:cubicBezTo>
                      <a:pt x="83" y="139"/>
                      <a:pt x="83" y="139"/>
                      <a:pt x="83" y="139"/>
                    </a:cubicBezTo>
                    <a:lnTo>
                      <a:pt x="111" y="139"/>
                    </a:lnTo>
                    <a:cubicBezTo>
                      <a:pt x="111" y="111"/>
                      <a:pt x="111" y="111"/>
                      <a:pt x="111" y="111"/>
                    </a:cubicBezTo>
                    <a:lnTo>
                      <a:pt x="138" y="111"/>
                    </a:lnTo>
                    <a:cubicBezTo>
                      <a:pt x="138" y="84"/>
                      <a:pt x="138" y="84"/>
                      <a:pt x="138" y="56"/>
                    </a:cubicBezTo>
                    <a:cubicBezTo>
                      <a:pt x="138" y="56"/>
                      <a:pt x="138" y="28"/>
                      <a:pt x="138" y="28"/>
                    </a:cubicBezTo>
                    <a:cubicBezTo>
                      <a:pt x="111" y="1"/>
                      <a:pt x="83"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8"/>
              <p:cNvSpPr/>
              <p:nvPr/>
            </p:nvSpPr>
            <p:spPr>
              <a:xfrm>
                <a:off x="5135000" y="3287000"/>
                <a:ext cx="2100" cy="4150"/>
              </a:xfrm>
              <a:custGeom>
                <a:avLst/>
                <a:gdLst/>
                <a:ahLst/>
                <a:cxnLst/>
                <a:rect l="l" t="t" r="r" b="b"/>
                <a:pathLst>
                  <a:path w="84" h="166" extrusionOk="0">
                    <a:moveTo>
                      <a:pt x="56" y="0"/>
                    </a:moveTo>
                    <a:cubicBezTo>
                      <a:pt x="28" y="0"/>
                      <a:pt x="28" y="0"/>
                      <a:pt x="0" y="28"/>
                    </a:cubicBezTo>
                    <a:cubicBezTo>
                      <a:pt x="0" y="28"/>
                      <a:pt x="0" y="28"/>
                      <a:pt x="0" y="55"/>
                    </a:cubicBezTo>
                    <a:cubicBezTo>
                      <a:pt x="0" y="55"/>
                      <a:pt x="0" y="83"/>
                      <a:pt x="0" y="83"/>
                    </a:cubicBezTo>
                    <a:cubicBezTo>
                      <a:pt x="0" y="83"/>
                      <a:pt x="0" y="83"/>
                      <a:pt x="0" y="110"/>
                    </a:cubicBezTo>
                    <a:cubicBezTo>
                      <a:pt x="0" y="138"/>
                      <a:pt x="0" y="138"/>
                      <a:pt x="0" y="138"/>
                    </a:cubicBezTo>
                    <a:lnTo>
                      <a:pt x="28" y="138"/>
                    </a:lnTo>
                    <a:cubicBezTo>
                      <a:pt x="28" y="165"/>
                      <a:pt x="28" y="165"/>
                      <a:pt x="56" y="165"/>
                    </a:cubicBezTo>
                    <a:cubicBezTo>
                      <a:pt x="56" y="165"/>
                      <a:pt x="56" y="138"/>
                      <a:pt x="56" y="138"/>
                    </a:cubicBezTo>
                    <a:lnTo>
                      <a:pt x="83" y="138"/>
                    </a:lnTo>
                    <a:cubicBezTo>
                      <a:pt x="83" y="138"/>
                      <a:pt x="83" y="138"/>
                      <a:pt x="83" y="110"/>
                    </a:cubicBezTo>
                    <a:cubicBezTo>
                      <a:pt x="83" y="83"/>
                      <a:pt x="83" y="83"/>
                      <a:pt x="83" y="83"/>
                    </a:cubicBezTo>
                    <a:cubicBezTo>
                      <a:pt x="83" y="83"/>
                      <a:pt x="83" y="55"/>
                      <a:pt x="83" y="55"/>
                    </a:cubicBezTo>
                    <a:cubicBezTo>
                      <a:pt x="83" y="28"/>
                      <a:pt x="83" y="28"/>
                      <a:pt x="83" y="28"/>
                    </a:cubicBezTo>
                    <a:cubicBezTo>
                      <a:pt x="56" y="0"/>
                      <a:pt x="56" y="0"/>
                      <a:pt x="56"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8"/>
              <p:cNvSpPr/>
              <p:nvPr/>
            </p:nvSpPr>
            <p:spPr>
              <a:xfrm>
                <a:off x="4860150" y="3318675"/>
                <a:ext cx="3475" cy="2775"/>
              </a:xfrm>
              <a:custGeom>
                <a:avLst/>
                <a:gdLst/>
                <a:ahLst/>
                <a:cxnLst/>
                <a:rect l="l" t="t" r="r" b="b"/>
                <a:pathLst>
                  <a:path w="139" h="111" extrusionOk="0">
                    <a:moveTo>
                      <a:pt x="83" y="1"/>
                    </a:moveTo>
                    <a:cubicBezTo>
                      <a:pt x="0" y="1"/>
                      <a:pt x="0" y="111"/>
                      <a:pt x="83" y="111"/>
                    </a:cubicBezTo>
                    <a:cubicBezTo>
                      <a:pt x="138" y="111"/>
                      <a:pt x="138"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8"/>
              <p:cNvSpPr/>
              <p:nvPr/>
            </p:nvSpPr>
            <p:spPr>
              <a:xfrm>
                <a:off x="5696425" y="3847725"/>
                <a:ext cx="4825" cy="3450"/>
              </a:xfrm>
              <a:custGeom>
                <a:avLst/>
                <a:gdLst/>
                <a:ahLst/>
                <a:cxnLst/>
                <a:rect l="l" t="t" r="r" b="b"/>
                <a:pathLst>
                  <a:path w="193" h="138" extrusionOk="0">
                    <a:moveTo>
                      <a:pt x="83" y="0"/>
                    </a:moveTo>
                    <a:cubicBezTo>
                      <a:pt x="0" y="0"/>
                      <a:pt x="0" y="138"/>
                      <a:pt x="83" y="138"/>
                    </a:cubicBezTo>
                    <a:cubicBezTo>
                      <a:pt x="193" y="138"/>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8"/>
              <p:cNvSpPr/>
              <p:nvPr/>
            </p:nvSpPr>
            <p:spPr>
              <a:xfrm>
                <a:off x="5307900" y="3297500"/>
                <a:ext cx="7600" cy="7250"/>
              </a:xfrm>
              <a:custGeom>
                <a:avLst/>
                <a:gdLst/>
                <a:ahLst/>
                <a:cxnLst/>
                <a:rect l="l" t="t" r="r" b="b"/>
                <a:pathLst>
                  <a:path w="304" h="290" extrusionOk="0">
                    <a:moveTo>
                      <a:pt x="169" y="0"/>
                    </a:moveTo>
                    <a:cubicBezTo>
                      <a:pt x="145" y="0"/>
                      <a:pt x="125" y="7"/>
                      <a:pt x="111" y="21"/>
                    </a:cubicBezTo>
                    <a:lnTo>
                      <a:pt x="83" y="21"/>
                    </a:lnTo>
                    <a:cubicBezTo>
                      <a:pt x="83" y="21"/>
                      <a:pt x="56" y="48"/>
                      <a:pt x="56" y="48"/>
                    </a:cubicBezTo>
                    <a:cubicBezTo>
                      <a:pt x="28" y="48"/>
                      <a:pt x="28" y="48"/>
                      <a:pt x="28" y="76"/>
                    </a:cubicBezTo>
                    <a:cubicBezTo>
                      <a:pt x="1" y="76"/>
                      <a:pt x="1" y="76"/>
                      <a:pt x="1" y="104"/>
                    </a:cubicBezTo>
                    <a:cubicBezTo>
                      <a:pt x="1" y="104"/>
                      <a:pt x="1" y="131"/>
                      <a:pt x="1" y="131"/>
                    </a:cubicBezTo>
                    <a:lnTo>
                      <a:pt x="1" y="186"/>
                    </a:lnTo>
                    <a:cubicBezTo>
                      <a:pt x="1" y="186"/>
                      <a:pt x="1" y="186"/>
                      <a:pt x="1" y="214"/>
                    </a:cubicBezTo>
                    <a:cubicBezTo>
                      <a:pt x="28" y="214"/>
                      <a:pt x="28" y="241"/>
                      <a:pt x="28" y="241"/>
                    </a:cubicBezTo>
                    <a:cubicBezTo>
                      <a:pt x="56" y="241"/>
                      <a:pt x="56" y="269"/>
                      <a:pt x="83" y="269"/>
                    </a:cubicBezTo>
                    <a:lnTo>
                      <a:pt x="111" y="269"/>
                    </a:lnTo>
                    <a:cubicBezTo>
                      <a:pt x="125" y="283"/>
                      <a:pt x="145" y="290"/>
                      <a:pt x="169" y="290"/>
                    </a:cubicBezTo>
                    <a:cubicBezTo>
                      <a:pt x="193" y="290"/>
                      <a:pt x="221" y="283"/>
                      <a:pt x="249" y="269"/>
                    </a:cubicBezTo>
                    <a:cubicBezTo>
                      <a:pt x="276" y="241"/>
                      <a:pt x="304" y="186"/>
                      <a:pt x="304" y="131"/>
                    </a:cubicBezTo>
                    <a:cubicBezTo>
                      <a:pt x="304" y="104"/>
                      <a:pt x="276" y="48"/>
                      <a:pt x="249" y="21"/>
                    </a:cubicBezTo>
                    <a:cubicBezTo>
                      <a:pt x="221" y="7"/>
                      <a:pt x="193" y="0"/>
                      <a:pt x="169"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8"/>
              <p:cNvSpPr/>
              <p:nvPr/>
            </p:nvSpPr>
            <p:spPr>
              <a:xfrm>
                <a:off x="4873225" y="4325775"/>
                <a:ext cx="6225" cy="4850"/>
              </a:xfrm>
              <a:custGeom>
                <a:avLst/>
                <a:gdLst/>
                <a:ahLst/>
                <a:cxnLst/>
                <a:rect l="l" t="t" r="r" b="b"/>
                <a:pathLst>
                  <a:path w="249" h="194" extrusionOk="0">
                    <a:moveTo>
                      <a:pt x="139" y="1"/>
                    </a:moveTo>
                    <a:cubicBezTo>
                      <a:pt x="1" y="1"/>
                      <a:pt x="1" y="194"/>
                      <a:pt x="139" y="194"/>
                    </a:cubicBezTo>
                    <a:cubicBezTo>
                      <a:pt x="249" y="194"/>
                      <a:pt x="249"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8"/>
              <p:cNvSpPr/>
              <p:nvPr/>
            </p:nvSpPr>
            <p:spPr>
              <a:xfrm>
                <a:off x="4922150" y="4337500"/>
                <a:ext cx="1400" cy="2075"/>
              </a:xfrm>
              <a:custGeom>
                <a:avLst/>
                <a:gdLst/>
                <a:ahLst/>
                <a:cxnLst/>
                <a:rect l="l" t="t" r="r" b="b"/>
                <a:pathLst>
                  <a:path w="56" h="83" extrusionOk="0">
                    <a:moveTo>
                      <a:pt x="28" y="0"/>
                    </a:moveTo>
                    <a:cubicBezTo>
                      <a:pt x="28" y="0"/>
                      <a:pt x="0" y="0"/>
                      <a:pt x="0" y="28"/>
                    </a:cubicBezTo>
                    <a:cubicBezTo>
                      <a:pt x="28" y="28"/>
                      <a:pt x="28" y="55"/>
                      <a:pt x="28" y="83"/>
                    </a:cubicBezTo>
                    <a:cubicBezTo>
                      <a:pt x="28" y="55"/>
                      <a:pt x="28" y="28"/>
                      <a:pt x="55" y="28"/>
                    </a:cubicBezTo>
                    <a:cubicBezTo>
                      <a:pt x="55" y="0"/>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8"/>
              <p:cNvSpPr/>
              <p:nvPr/>
            </p:nvSpPr>
            <p:spPr>
              <a:xfrm>
                <a:off x="4913875" y="4335425"/>
                <a:ext cx="2100" cy="1400"/>
              </a:xfrm>
              <a:custGeom>
                <a:avLst/>
                <a:gdLst/>
                <a:ahLst/>
                <a:cxnLst/>
                <a:rect l="l" t="t" r="r" b="b"/>
                <a:pathLst>
                  <a:path w="84" h="56" extrusionOk="0">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8"/>
              <p:cNvSpPr/>
              <p:nvPr/>
            </p:nvSpPr>
            <p:spPr>
              <a:xfrm>
                <a:off x="5115025" y="4442200"/>
                <a:ext cx="3475" cy="3475"/>
              </a:xfrm>
              <a:custGeom>
                <a:avLst/>
                <a:gdLst/>
                <a:ahLst/>
                <a:cxnLst/>
                <a:rect l="l" t="t" r="r" b="b"/>
                <a:pathLst>
                  <a:path w="139" h="139" extrusionOk="0">
                    <a:moveTo>
                      <a:pt x="83" y="1"/>
                    </a:moveTo>
                    <a:cubicBezTo>
                      <a:pt x="56" y="1"/>
                      <a:pt x="28" y="1"/>
                      <a:pt x="28" y="28"/>
                    </a:cubicBezTo>
                    <a:cubicBezTo>
                      <a:pt x="0" y="56"/>
                      <a:pt x="0" y="83"/>
                      <a:pt x="28" y="83"/>
                    </a:cubicBezTo>
                    <a:cubicBezTo>
                      <a:pt x="28" y="83"/>
                      <a:pt x="28" y="111"/>
                      <a:pt x="28" y="111"/>
                    </a:cubicBezTo>
                    <a:cubicBezTo>
                      <a:pt x="28" y="111"/>
                      <a:pt x="56" y="111"/>
                      <a:pt x="56" y="138"/>
                    </a:cubicBezTo>
                    <a:lnTo>
                      <a:pt x="83" y="138"/>
                    </a:lnTo>
                    <a:cubicBezTo>
                      <a:pt x="111" y="111"/>
                      <a:pt x="111" y="111"/>
                      <a:pt x="111" y="111"/>
                    </a:cubicBezTo>
                    <a:lnTo>
                      <a:pt x="111" y="83"/>
                    </a:lnTo>
                    <a:cubicBezTo>
                      <a:pt x="138" y="83"/>
                      <a:pt x="138" y="56"/>
                      <a:pt x="111" y="28"/>
                    </a:cubicBezTo>
                    <a:cubicBezTo>
                      <a:pt x="111" y="1"/>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8"/>
              <p:cNvSpPr/>
              <p:nvPr/>
            </p:nvSpPr>
            <p:spPr>
              <a:xfrm>
                <a:off x="5190100" y="4413275"/>
                <a:ext cx="4175" cy="3475"/>
              </a:xfrm>
              <a:custGeom>
                <a:avLst/>
                <a:gdLst/>
                <a:ahLst/>
                <a:cxnLst/>
                <a:rect l="l" t="t" r="r" b="b"/>
                <a:pathLst>
                  <a:path w="167"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8"/>
              <p:cNvSpPr/>
              <p:nvPr/>
            </p:nvSpPr>
            <p:spPr>
              <a:xfrm>
                <a:off x="5283100" y="4277725"/>
                <a:ext cx="8975" cy="8125"/>
              </a:xfrm>
              <a:custGeom>
                <a:avLst/>
                <a:gdLst/>
                <a:ahLst/>
                <a:cxnLst/>
                <a:rect l="l" t="t" r="r" b="b"/>
                <a:pathLst>
                  <a:path w="359" h="325" extrusionOk="0">
                    <a:moveTo>
                      <a:pt x="180" y="1"/>
                    </a:moveTo>
                    <a:cubicBezTo>
                      <a:pt x="166" y="1"/>
                      <a:pt x="152" y="8"/>
                      <a:pt x="138" y="22"/>
                    </a:cubicBezTo>
                    <a:cubicBezTo>
                      <a:pt x="111" y="22"/>
                      <a:pt x="83" y="22"/>
                      <a:pt x="56" y="49"/>
                    </a:cubicBezTo>
                    <a:cubicBezTo>
                      <a:pt x="56" y="77"/>
                      <a:pt x="28" y="77"/>
                      <a:pt x="28" y="104"/>
                    </a:cubicBezTo>
                    <a:cubicBezTo>
                      <a:pt x="28" y="132"/>
                      <a:pt x="1" y="132"/>
                      <a:pt x="1" y="159"/>
                    </a:cubicBezTo>
                    <a:cubicBezTo>
                      <a:pt x="1" y="187"/>
                      <a:pt x="28" y="187"/>
                      <a:pt x="28" y="215"/>
                    </a:cubicBezTo>
                    <a:cubicBezTo>
                      <a:pt x="28" y="242"/>
                      <a:pt x="28" y="242"/>
                      <a:pt x="56" y="270"/>
                    </a:cubicBezTo>
                    <a:cubicBezTo>
                      <a:pt x="83" y="297"/>
                      <a:pt x="111" y="297"/>
                      <a:pt x="138" y="325"/>
                    </a:cubicBezTo>
                    <a:lnTo>
                      <a:pt x="221" y="325"/>
                    </a:lnTo>
                    <a:cubicBezTo>
                      <a:pt x="249" y="297"/>
                      <a:pt x="249" y="297"/>
                      <a:pt x="276" y="270"/>
                    </a:cubicBezTo>
                    <a:cubicBezTo>
                      <a:pt x="304" y="242"/>
                      <a:pt x="304" y="242"/>
                      <a:pt x="331" y="215"/>
                    </a:cubicBezTo>
                    <a:lnTo>
                      <a:pt x="359" y="215"/>
                    </a:lnTo>
                    <a:cubicBezTo>
                      <a:pt x="359" y="187"/>
                      <a:pt x="359" y="187"/>
                      <a:pt x="359" y="159"/>
                    </a:cubicBezTo>
                    <a:cubicBezTo>
                      <a:pt x="359" y="132"/>
                      <a:pt x="359" y="132"/>
                      <a:pt x="359" y="132"/>
                    </a:cubicBezTo>
                    <a:cubicBezTo>
                      <a:pt x="331" y="104"/>
                      <a:pt x="331" y="104"/>
                      <a:pt x="304" y="77"/>
                    </a:cubicBezTo>
                    <a:lnTo>
                      <a:pt x="297" y="77"/>
                    </a:lnTo>
                    <a:cubicBezTo>
                      <a:pt x="291" y="68"/>
                      <a:pt x="285" y="58"/>
                      <a:pt x="276" y="49"/>
                    </a:cubicBezTo>
                    <a:cubicBezTo>
                      <a:pt x="249" y="22"/>
                      <a:pt x="249" y="22"/>
                      <a:pt x="221" y="22"/>
                    </a:cubicBezTo>
                    <a:cubicBezTo>
                      <a:pt x="207" y="8"/>
                      <a:pt x="194" y="1"/>
                      <a:pt x="180"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8"/>
              <p:cNvSpPr/>
              <p:nvPr/>
            </p:nvSpPr>
            <p:spPr>
              <a:xfrm>
                <a:off x="5364400" y="4323725"/>
                <a:ext cx="2075" cy="4150"/>
              </a:xfrm>
              <a:custGeom>
                <a:avLst/>
                <a:gdLst/>
                <a:ahLst/>
                <a:cxnLst/>
                <a:rect l="l" t="t" r="r" b="b"/>
                <a:pathLst>
                  <a:path w="83" h="166" extrusionOk="0">
                    <a:moveTo>
                      <a:pt x="28" y="0"/>
                    </a:moveTo>
                    <a:cubicBezTo>
                      <a:pt x="28" y="0"/>
                      <a:pt x="0" y="28"/>
                      <a:pt x="0" y="28"/>
                    </a:cubicBezTo>
                    <a:cubicBezTo>
                      <a:pt x="0" y="28"/>
                      <a:pt x="0" y="28"/>
                      <a:pt x="0" y="55"/>
                    </a:cubicBezTo>
                    <a:cubicBezTo>
                      <a:pt x="0" y="83"/>
                      <a:pt x="0" y="83"/>
                      <a:pt x="0" y="110"/>
                    </a:cubicBezTo>
                    <a:cubicBezTo>
                      <a:pt x="0" y="110"/>
                      <a:pt x="0" y="138"/>
                      <a:pt x="0" y="138"/>
                    </a:cubicBezTo>
                    <a:cubicBezTo>
                      <a:pt x="0" y="138"/>
                      <a:pt x="28" y="166"/>
                      <a:pt x="28" y="166"/>
                    </a:cubicBezTo>
                    <a:cubicBezTo>
                      <a:pt x="55" y="166"/>
                      <a:pt x="55" y="138"/>
                      <a:pt x="55" y="138"/>
                    </a:cubicBezTo>
                    <a:cubicBezTo>
                      <a:pt x="83" y="138"/>
                      <a:pt x="83" y="138"/>
                      <a:pt x="83" y="110"/>
                    </a:cubicBezTo>
                    <a:cubicBezTo>
                      <a:pt x="83" y="83"/>
                      <a:pt x="83" y="83"/>
                      <a:pt x="83" y="55"/>
                    </a:cubicBezTo>
                    <a:cubicBezTo>
                      <a:pt x="83" y="55"/>
                      <a:pt x="83" y="28"/>
                      <a:pt x="55" y="28"/>
                    </a:cubicBezTo>
                    <a:cubicBezTo>
                      <a:pt x="55" y="28"/>
                      <a:pt x="55"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8"/>
              <p:cNvSpPr/>
              <p:nvPr/>
            </p:nvSpPr>
            <p:spPr>
              <a:xfrm>
                <a:off x="5426375" y="4432550"/>
                <a:ext cx="4850" cy="2775"/>
              </a:xfrm>
              <a:custGeom>
                <a:avLst/>
                <a:gdLst/>
                <a:ahLst/>
                <a:cxnLst/>
                <a:rect l="l" t="t" r="r" b="b"/>
                <a:pathLst>
                  <a:path w="194" h="111" extrusionOk="0">
                    <a:moveTo>
                      <a:pt x="28" y="1"/>
                    </a:moveTo>
                    <a:cubicBezTo>
                      <a:pt x="28" y="28"/>
                      <a:pt x="28" y="28"/>
                      <a:pt x="1" y="28"/>
                    </a:cubicBezTo>
                    <a:cubicBezTo>
                      <a:pt x="1" y="56"/>
                      <a:pt x="1" y="56"/>
                      <a:pt x="1" y="56"/>
                    </a:cubicBezTo>
                    <a:lnTo>
                      <a:pt x="1" y="83"/>
                    </a:lnTo>
                    <a:cubicBezTo>
                      <a:pt x="1" y="83"/>
                      <a:pt x="28" y="111"/>
                      <a:pt x="28" y="111"/>
                    </a:cubicBezTo>
                    <a:lnTo>
                      <a:pt x="166" y="111"/>
                    </a:lnTo>
                    <a:cubicBezTo>
                      <a:pt x="166" y="111"/>
                      <a:pt x="166" y="83"/>
                      <a:pt x="166" y="83"/>
                    </a:cubicBezTo>
                    <a:cubicBezTo>
                      <a:pt x="194" y="83"/>
                      <a:pt x="194" y="56"/>
                      <a:pt x="194" y="56"/>
                    </a:cubicBezTo>
                    <a:cubicBezTo>
                      <a:pt x="194" y="56"/>
                      <a:pt x="194" y="56"/>
                      <a:pt x="194" y="28"/>
                    </a:cubicBezTo>
                    <a:cubicBezTo>
                      <a:pt x="166" y="28"/>
                      <a:pt x="166" y="28"/>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8"/>
              <p:cNvSpPr/>
              <p:nvPr/>
            </p:nvSpPr>
            <p:spPr>
              <a:xfrm>
                <a:off x="5492525" y="4326475"/>
                <a:ext cx="8275" cy="6900"/>
              </a:xfrm>
              <a:custGeom>
                <a:avLst/>
                <a:gdLst/>
                <a:ahLst/>
                <a:cxnLst/>
                <a:rect l="l" t="t" r="r" b="b"/>
                <a:pathLst>
                  <a:path w="331" h="276" extrusionOk="0">
                    <a:moveTo>
                      <a:pt x="165" y="0"/>
                    </a:moveTo>
                    <a:cubicBezTo>
                      <a:pt x="0" y="0"/>
                      <a:pt x="0" y="276"/>
                      <a:pt x="165" y="276"/>
                    </a:cubicBezTo>
                    <a:cubicBezTo>
                      <a:pt x="331" y="276"/>
                      <a:pt x="331" y="0"/>
                      <a:pt x="165"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8"/>
              <p:cNvSpPr/>
              <p:nvPr/>
            </p:nvSpPr>
            <p:spPr>
              <a:xfrm>
                <a:off x="5582750" y="4391925"/>
                <a:ext cx="725" cy="700"/>
              </a:xfrm>
              <a:custGeom>
                <a:avLst/>
                <a:gdLst/>
                <a:ahLst/>
                <a:cxnLst/>
                <a:rect l="l" t="t" r="r" b="b"/>
                <a:pathLst>
                  <a:path w="29" h="28" extrusionOk="0">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8"/>
              <p:cNvSpPr/>
              <p:nvPr/>
            </p:nvSpPr>
            <p:spPr>
              <a:xfrm>
                <a:off x="5683325" y="4419475"/>
                <a:ext cx="4850" cy="3475"/>
              </a:xfrm>
              <a:custGeom>
                <a:avLst/>
                <a:gdLst/>
                <a:ahLst/>
                <a:cxnLst/>
                <a:rect l="l" t="t" r="r" b="b"/>
                <a:pathLst>
                  <a:path w="194" h="139" extrusionOk="0">
                    <a:moveTo>
                      <a:pt x="111" y="0"/>
                    </a:moveTo>
                    <a:cubicBezTo>
                      <a:pt x="1" y="0"/>
                      <a:pt x="1" y="138"/>
                      <a:pt x="111" y="138"/>
                    </a:cubicBezTo>
                    <a:cubicBezTo>
                      <a:pt x="193" y="138"/>
                      <a:pt x="193"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8"/>
              <p:cNvSpPr/>
              <p:nvPr/>
            </p:nvSpPr>
            <p:spPr>
              <a:xfrm>
                <a:off x="5657850" y="4394675"/>
                <a:ext cx="4825" cy="4850"/>
              </a:xfrm>
              <a:custGeom>
                <a:avLst/>
                <a:gdLst/>
                <a:ahLst/>
                <a:cxnLst/>
                <a:rect l="l" t="t" r="r" b="b"/>
                <a:pathLst>
                  <a:path w="193" h="194" extrusionOk="0">
                    <a:moveTo>
                      <a:pt x="28" y="0"/>
                    </a:moveTo>
                    <a:cubicBezTo>
                      <a:pt x="0" y="0"/>
                      <a:pt x="0" y="28"/>
                      <a:pt x="0" y="28"/>
                    </a:cubicBezTo>
                    <a:cubicBezTo>
                      <a:pt x="0" y="28"/>
                      <a:pt x="0" y="55"/>
                      <a:pt x="0" y="55"/>
                    </a:cubicBezTo>
                    <a:cubicBezTo>
                      <a:pt x="0" y="55"/>
                      <a:pt x="0" y="83"/>
                      <a:pt x="0" y="83"/>
                    </a:cubicBezTo>
                    <a:cubicBezTo>
                      <a:pt x="0" y="111"/>
                      <a:pt x="0" y="111"/>
                      <a:pt x="0" y="138"/>
                    </a:cubicBezTo>
                    <a:cubicBezTo>
                      <a:pt x="0" y="138"/>
                      <a:pt x="28" y="166"/>
                      <a:pt x="28" y="166"/>
                    </a:cubicBezTo>
                    <a:cubicBezTo>
                      <a:pt x="28" y="166"/>
                      <a:pt x="55" y="193"/>
                      <a:pt x="83" y="193"/>
                    </a:cubicBezTo>
                    <a:cubicBezTo>
                      <a:pt x="110" y="193"/>
                      <a:pt x="138" y="193"/>
                      <a:pt x="165" y="166"/>
                    </a:cubicBezTo>
                    <a:cubicBezTo>
                      <a:pt x="193" y="138"/>
                      <a:pt x="193" y="111"/>
                      <a:pt x="193" y="83"/>
                    </a:cubicBezTo>
                    <a:cubicBezTo>
                      <a:pt x="193" y="55"/>
                      <a:pt x="165" y="55"/>
                      <a:pt x="165" y="28"/>
                    </a:cubicBezTo>
                    <a:cubicBezTo>
                      <a:pt x="138" y="28"/>
                      <a:pt x="138" y="0"/>
                      <a:pt x="110"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8"/>
              <p:cNvSpPr/>
              <p:nvPr/>
            </p:nvSpPr>
            <p:spPr>
              <a:xfrm>
                <a:off x="5730850" y="4358150"/>
                <a:ext cx="4850" cy="4175"/>
              </a:xfrm>
              <a:custGeom>
                <a:avLst/>
                <a:gdLst/>
                <a:ahLst/>
                <a:cxnLst/>
                <a:rect l="l" t="t" r="r" b="b"/>
                <a:pathLst>
                  <a:path w="194" h="167" extrusionOk="0">
                    <a:moveTo>
                      <a:pt x="111" y="1"/>
                    </a:moveTo>
                    <a:cubicBezTo>
                      <a:pt x="84" y="28"/>
                      <a:pt x="56" y="28"/>
                      <a:pt x="56" y="28"/>
                    </a:cubicBezTo>
                    <a:lnTo>
                      <a:pt x="28" y="28"/>
                    </a:lnTo>
                    <a:cubicBezTo>
                      <a:pt x="28" y="28"/>
                      <a:pt x="28" y="56"/>
                      <a:pt x="28" y="56"/>
                    </a:cubicBezTo>
                    <a:lnTo>
                      <a:pt x="1" y="56"/>
                    </a:lnTo>
                    <a:cubicBezTo>
                      <a:pt x="1" y="84"/>
                      <a:pt x="1" y="84"/>
                      <a:pt x="1" y="84"/>
                    </a:cubicBezTo>
                    <a:lnTo>
                      <a:pt x="1" y="111"/>
                    </a:lnTo>
                    <a:lnTo>
                      <a:pt x="28" y="111"/>
                    </a:lnTo>
                    <a:cubicBezTo>
                      <a:pt x="28" y="111"/>
                      <a:pt x="28" y="139"/>
                      <a:pt x="28" y="139"/>
                    </a:cubicBezTo>
                    <a:lnTo>
                      <a:pt x="56" y="139"/>
                    </a:lnTo>
                    <a:cubicBezTo>
                      <a:pt x="56" y="139"/>
                      <a:pt x="84" y="166"/>
                      <a:pt x="111" y="166"/>
                    </a:cubicBezTo>
                    <a:lnTo>
                      <a:pt x="139" y="166"/>
                    </a:lnTo>
                    <a:cubicBezTo>
                      <a:pt x="166" y="166"/>
                      <a:pt x="166" y="139"/>
                      <a:pt x="166" y="139"/>
                    </a:cubicBezTo>
                    <a:lnTo>
                      <a:pt x="194" y="139"/>
                    </a:lnTo>
                    <a:cubicBezTo>
                      <a:pt x="194" y="111"/>
                      <a:pt x="194" y="111"/>
                      <a:pt x="194" y="84"/>
                    </a:cubicBezTo>
                    <a:cubicBezTo>
                      <a:pt x="194" y="84"/>
                      <a:pt x="194" y="56"/>
                      <a:pt x="194" y="56"/>
                    </a:cubicBezTo>
                    <a:cubicBezTo>
                      <a:pt x="194" y="56"/>
                      <a:pt x="194" y="28"/>
                      <a:pt x="166" y="28"/>
                    </a:cubicBezTo>
                    <a:cubicBezTo>
                      <a:pt x="166" y="28"/>
                      <a:pt x="166" y="1"/>
                      <a:pt x="139"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8"/>
              <p:cNvSpPr/>
              <p:nvPr/>
            </p:nvSpPr>
            <p:spPr>
              <a:xfrm>
                <a:off x="5757025" y="4165975"/>
                <a:ext cx="4850" cy="4150"/>
              </a:xfrm>
              <a:custGeom>
                <a:avLst/>
                <a:gdLst/>
                <a:ahLst/>
                <a:cxnLst/>
                <a:rect l="l" t="t" r="r" b="b"/>
                <a:pathLst>
                  <a:path w="194" h="166" extrusionOk="0">
                    <a:moveTo>
                      <a:pt x="111" y="0"/>
                    </a:moveTo>
                    <a:cubicBezTo>
                      <a:pt x="1" y="0"/>
                      <a:pt x="1" y="166"/>
                      <a:pt x="111" y="166"/>
                    </a:cubicBezTo>
                    <a:cubicBezTo>
                      <a:pt x="194" y="166"/>
                      <a:pt x="194" y="0"/>
                      <a:pt x="111"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8"/>
              <p:cNvSpPr/>
              <p:nvPr/>
            </p:nvSpPr>
            <p:spPr>
              <a:xfrm>
                <a:off x="5720525" y="4110175"/>
                <a:ext cx="4150" cy="3475"/>
              </a:xfrm>
              <a:custGeom>
                <a:avLst/>
                <a:gdLst/>
                <a:ahLst/>
                <a:cxnLst/>
                <a:rect l="l" t="t" r="r" b="b"/>
                <a:pathLst>
                  <a:path w="166" h="139" extrusionOk="0">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8"/>
              <p:cNvSpPr/>
              <p:nvPr/>
            </p:nvSpPr>
            <p:spPr>
              <a:xfrm>
                <a:off x="5409850" y="3964825"/>
                <a:ext cx="3475" cy="2775"/>
              </a:xfrm>
              <a:custGeom>
                <a:avLst/>
                <a:gdLst/>
                <a:ahLst/>
                <a:cxnLst/>
                <a:rect l="l" t="t" r="r" b="b"/>
                <a:pathLst>
                  <a:path w="139" h="111" extrusionOk="0">
                    <a:moveTo>
                      <a:pt x="83" y="0"/>
                    </a:moveTo>
                    <a:cubicBezTo>
                      <a:pt x="1" y="0"/>
                      <a:pt x="1" y="111"/>
                      <a:pt x="83" y="111"/>
                    </a:cubicBezTo>
                    <a:cubicBezTo>
                      <a:pt x="138" y="111"/>
                      <a:pt x="138"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8"/>
              <p:cNvSpPr/>
              <p:nvPr/>
            </p:nvSpPr>
            <p:spPr>
              <a:xfrm>
                <a:off x="5298250" y="4037150"/>
                <a:ext cx="3475" cy="3475"/>
              </a:xfrm>
              <a:custGeom>
                <a:avLst/>
                <a:gdLst/>
                <a:ahLst/>
                <a:cxnLst/>
                <a:rect l="l" t="t" r="r" b="b"/>
                <a:pathLst>
                  <a:path w="139" h="139" extrusionOk="0">
                    <a:moveTo>
                      <a:pt x="28" y="1"/>
                    </a:moveTo>
                    <a:cubicBezTo>
                      <a:pt x="1" y="1"/>
                      <a:pt x="1" y="28"/>
                      <a:pt x="1" y="28"/>
                    </a:cubicBezTo>
                    <a:cubicBezTo>
                      <a:pt x="1" y="56"/>
                      <a:pt x="1" y="56"/>
                      <a:pt x="28" y="83"/>
                    </a:cubicBezTo>
                    <a:cubicBezTo>
                      <a:pt x="28" y="83"/>
                      <a:pt x="28" y="83"/>
                      <a:pt x="56" y="111"/>
                    </a:cubicBezTo>
                    <a:cubicBezTo>
                      <a:pt x="83" y="111"/>
                      <a:pt x="83" y="111"/>
                      <a:pt x="83" y="138"/>
                    </a:cubicBezTo>
                    <a:lnTo>
                      <a:pt x="111" y="138"/>
                    </a:lnTo>
                    <a:cubicBezTo>
                      <a:pt x="111" y="138"/>
                      <a:pt x="139" y="138"/>
                      <a:pt x="139" y="111"/>
                    </a:cubicBezTo>
                    <a:cubicBezTo>
                      <a:pt x="139" y="111"/>
                      <a:pt x="139" y="83"/>
                      <a:pt x="139" y="83"/>
                    </a:cubicBezTo>
                    <a:cubicBezTo>
                      <a:pt x="139" y="83"/>
                      <a:pt x="139" y="83"/>
                      <a:pt x="139" y="56"/>
                    </a:cubicBezTo>
                    <a:cubicBezTo>
                      <a:pt x="111" y="28"/>
                      <a:pt x="111" y="28"/>
                      <a:pt x="111" y="28"/>
                    </a:cubicBezTo>
                    <a:cubicBezTo>
                      <a:pt x="111" y="28"/>
                      <a:pt x="83" y="1"/>
                      <a:pt x="83"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8"/>
              <p:cNvSpPr/>
              <p:nvPr/>
            </p:nvSpPr>
            <p:spPr>
              <a:xfrm>
                <a:off x="5112950" y="4152200"/>
                <a:ext cx="4175" cy="2775"/>
              </a:xfrm>
              <a:custGeom>
                <a:avLst/>
                <a:gdLst/>
                <a:ahLst/>
                <a:cxnLst/>
                <a:rect l="l" t="t" r="r" b="b"/>
                <a:pathLst>
                  <a:path w="167" h="111" extrusionOk="0">
                    <a:moveTo>
                      <a:pt x="83" y="0"/>
                    </a:moveTo>
                    <a:cubicBezTo>
                      <a:pt x="1" y="0"/>
                      <a:pt x="1" y="110"/>
                      <a:pt x="83" y="110"/>
                    </a:cubicBezTo>
                    <a:cubicBezTo>
                      <a:pt x="166" y="110"/>
                      <a:pt x="166"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8"/>
              <p:cNvSpPr/>
              <p:nvPr/>
            </p:nvSpPr>
            <p:spPr>
              <a:xfrm>
                <a:off x="5028225" y="4135650"/>
                <a:ext cx="4850" cy="4175"/>
              </a:xfrm>
              <a:custGeom>
                <a:avLst/>
                <a:gdLst/>
                <a:ahLst/>
                <a:cxnLst/>
                <a:rect l="l" t="t" r="r" b="b"/>
                <a:pathLst>
                  <a:path w="194" h="167" extrusionOk="0">
                    <a:moveTo>
                      <a:pt x="56" y="1"/>
                    </a:moveTo>
                    <a:cubicBezTo>
                      <a:pt x="28" y="1"/>
                      <a:pt x="28" y="1"/>
                      <a:pt x="28" y="28"/>
                    </a:cubicBezTo>
                    <a:cubicBezTo>
                      <a:pt x="28" y="28"/>
                      <a:pt x="1" y="28"/>
                      <a:pt x="1" y="56"/>
                    </a:cubicBezTo>
                    <a:cubicBezTo>
                      <a:pt x="1" y="56"/>
                      <a:pt x="1" y="56"/>
                      <a:pt x="1" y="84"/>
                    </a:cubicBezTo>
                    <a:cubicBezTo>
                      <a:pt x="1" y="111"/>
                      <a:pt x="28" y="111"/>
                      <a:pt x="28" y="139"/>
                    </a:cubicBezTo>
                    <a:lnTo>
                      <a:pt x="83" y="139"/>
                    </a:lnTo>
                    <a:cubicBezTo>
                      <a:pt x="83" y="166"/>
                      <a:pt x="83" y="166"/>
                      <a:pt x="111" y="166"/>
                    </a:cubicBezTo>
                    <a:lnTo>
                      <a:pt x="138" y="166"/>
                    </a:lnTo>
                    <a:cubicBezTo>
                      <a:pt x="138" y="139"/>
                      <a:pt x="138" y="139"/>
                      <a:pt x="166" y="139"/>
                    </a:cubicBezTo>
                    <a:cubicBezTo>
                      <a:pt x="166" y="139"/>
                      <a:pt x="193" y="111"/>
                      <a:pt x="193" y="111"/>
                    </a:cubicBezTo>
                    <a:cubicBezTo>
                      <a:pt x="193" y="111"/>
                      <a:pt x="193" y="84"/>
                      <a:pt x="193" y="84"/>
                    </a:cubicBezTo>
                    <a:cubicBezTo>
                      <a:pt x="193" y="56"/>
                      <a:pt x="193" y="56"/>
                      <a:pt x="193" y="28"/>
                    </a:cubicBezTo>
                    <a:cubicBezTo>
                      <a:pt x="193" y="28"/>
                      <a:pt x="166" y="1"/>
                      <a:pt x="16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8"/>
              <p:cNvSpPr/>
              <p:nvPr/>
            </p:nvSpPr>
            <p:spPr>
              <a:xfrm>
                <a:off x="4845675" y="4129450"/>
                <a:ext cx="3475" cy="4850"/>
              </a:xfrm>
              <a:custGeom>
                <a:avLst/>
                <a:gdLst/>
                <a:ahLst/>
                <a:cxnLst/>
                <a:rect l="l" t="t" r="r" b="b"/>
                <a:pathLst>
                  <a:path w="139" h="194" extrusionOk="0">
                    <a:moveTo>
                      <a:pt x="28" y="1"/>
                    </a:moveTo>
                    <a:cubicBezTo>
                      <a:pt x="28" y="1"/>
                      <a:pt x="28" y="28"/>
                      <a:pt x="28" y="28"/>
                    </a:cubicBezTo>
                    <a:cubicBezTo>
                      <a:pt x="28" y="28"/>
                      <a:pt x="1" y="28"/>
                      <a:pt x="1" y="56"/>
                    </a:cubicBezTo>
                    <a:cubicBezTo>
                      <a:pt x="1" y="56"/>
                      <a:pt x="1" y="84"/>
                      <a:pt x="1" y="111"/>
                    </a:cubicBezTo>
                    <a:cubicBezTo>
                      <a:pt x="1" y="111"/>
                      <a:pt x="1" y="111"/>
                      <a:pt x="1" y="139"/>
                    </a:cubicBezTo>
                    <a:cubicBezTo>
                      <a:pt x="1" y="166"/>
                      <a:pt x="1" y="194"/>
                      <a:pt x="28" y="194"/>
                    </a:cubicBezTo>
                    <a:lnTo>
                      <a:pt x="111" y="194"/>
                    </a:lnTo>
                    <a:cubicBezTo>
                      <a:pt x="138" y="194"/>
                      <a:pt x="138" y="166"/>
                      <a:pt x="138" y="139"/>
                    </a:cubicBezTo>
                    <a:cubicBezTo>
                      <a:pt x="138" y="111"/>
                      <a:pt x="138" y="111"/>
                      <a:pt x="138" y="111"/>
                    </a:cubicBezTo>
                    <a:cubicBezTo>
                      <a:pt x="138" y="84"/>
                      <a:pt x="138" y="56"/>
                      <a:pt x="138" y="56"/>
                    </a:cubicBezTo>
                    <a:cubicBezTo>
                      <a:pt x="138" y="28"/>
                      <a:pt x="138" y="28"/>
                      <a:pt x="138" y="28"/>
                    </a:cubicBezTo>
                    <a:cubicBezTo>
                      <a:pt x="138" y="28"/>
                      <a:pt x="111" y="28"/>
                      <a:pt x="111"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8"/>
              <p:cNvSpPr/>
              <p:nvPr/>
            </p:nvSpPr>
            <p:spPr>
              <a:xfrm>
                <a:off x="4973800" y="4057825"/>
                <a:ext cx="3475" cy="4150"/>
              </a:xfrm>
              <a:custGeom>
                <a:avLst/>
                <a:gdLst/>
                <a:ahLst/>
                <a:cxnLst/>
                <a:rect l="l" t="t" r="r" b="b"/>
                <a:pathLst>
                  <a:path w="139" h="166" extrusionOk="0">
                    <a:moveTo>
                      <a:pt x="83" y="0"/>
                    </a:moveTo>
                    <a:cubicBezTo>
                      <a:pt x="56" y="0"/>
                      <a:pt x="28" y="28"/>
                      <a:pt x="28" y="55"/>
                    </a:cubicBezTo>
                    <a:cubicBezTo>
                      <a:pt x="1" y="55"/>
                      <a:pt x="1" y="55"/>
                      <a:pt x="1" y="83"/>
                    </a:cubicBezTo>
                    <a:cubicBezTo>
                      <a:pt x="1" y="83"/>
                      <a:pt x="1" y="110"/>
                      <a:pt x="28" y="110"/>
                    </a:cubicBezTo>
                    <a:lnTo>
                      <a:pt x="28" y="138"/>
                    </a:lnTo>
                    <a:lnTo>
                      <a:pt x="56" y="138"/>
                    </a:lnTo>
                    <a:cubicBezTo>
                      <a:pt x="56" y="166"/>
                      <a:pt x="56" y="166"/>
                      <a:pt x="56" y="166"/>
                    </a:cubicBezTo>
                    <a:lnTo>
                      <a:pt x="83" y="166"/>
                    </a:lnTo>
                    <a:cubicBezTo>
                      <a:pt x="111" y="166"/>
                      <a:pt x="111" y="166"/>
                      <a:pt x="111" y="138"/>
                    </a:cubicBezTo>
                    <a:lnTo>
                      <a:pt x="139" y="110"/>
                    </a:lnTo>
                    <a:cubicBezTo>
                      <a:pt x="139" y="110"/>
                      <a:pt x="139" y="83"/>
                      <a:pt x="139" y="83"/>
                    </a:cubicBezTo>
                    <a:cubicBezTo>
                      <a:pt x="139" y="55"/>
                      <a:pt x="139" y="55"/>
                      <a:pt x="139" y="55"/>
                    </a:cubicBezTo>
                    <a:cubicBezTo>
                      <a:pt x="111" y="28"/>
                      <a:pt x="111"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8"/>
              <p:cNvSpPr/>
              <p:nvPr/>
            </p:nvSpPr>
            <p:spPr>
              <a:xfrm>
                <a:off x="5135000" y="3958625"/>
                <a:ext cx="2100" cy="3475"/>
              </a:xfrm>
              <a:custGeom>
                <a:avLst/>
                <a:gdLst/>
                <a:ahLst/>
                <a:cxnLst/>
                <a:rect l="l" t="t" r="r" b="b"/>
                <a:pathLst>
                  <a:path w="84" h="139" extrusionOk="0">
                    <a:moveTo>
                      <a:pt x="0" y="0"/>
                    </a:moveTo>
                    <a:cubicBezTo>
                      <a:pt x="0" y="0"/>
                      <a:pt x="0" y="28"/>
                      <a:pt x="0" y="28"/>
                    </a:cubicBezTo>
                    <a:cubicBezTo>
                      <a:pt x="0" y="56"/>
                      <a:pt x="0" y="56"/>
                      <a:pt x="0" y="83"/>
                    </a:cubicBezTo>
                    <a:cubicBezTo>
                      <a:pt x="0" y="83"/>
                      <a:pt x="0" y="111"/>
                      <a:pt x="0" y="111"/>
                    </a:cubicBezTo>
                    <a:cubicBezTo>
                      <a:pt x="0" y="138"/>
                      <a:pt x="0" y="138"/>
                      <a:pt x="28" y="138"/>
                    </a:cubicBezTo>
                    <a:lnTo>
                      <a:pt x="56" y="138"/>
                    </a:lnTo>
                    <a:cubicBezTo>
                      <a:pt x="83" y="138"/>
                      <a:pt x="83" y="138"/>
                      <a:pt x="83" y="111"/>
                    </a:cubicBezTo>
                    <a:cubicBezTo>
                      <a:pt x="83" y="111"/>
                      <a:pt x="83" y="111"/>
                      <a:pt x="83" y="83"/>
                    </a:cubicBezTo>
                    <a:cubicBezTo>
                      <a:pt x="83" y="56"/>
                      <a:pt x="83" y="56"/>
                      <a:pt x="83" y="28"/>
                    </a:cubicBezTo>
                    <a:cubicBezTo>
                      <a:pt x="83" y="28"/>
                      <a:pt x="8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8"/>
              <p:cNvSpPr/>
              <p:nvPr/>
            </p:nvSpPr>
            <p:spPr>
              <a:xfrm>
                <a:off x="4822250" y="3960000"/>
                <a:ext cx="3475" cy="2775"/>
              </a:xfrm>
              <a:custGeom>
                <a:avLst/>
                <a:gdLst/>
                <a:ahLst/>
                <a:cxnLst/>
                <a:rect l="l" t="t" r="r" b="b"/>
                <a:pathLst>
                  <a:path w="139" h="111" extrusionOk="0">
                    <a:moveTo>
                      <a:pt x="56" y="1"/>
                    </a:moveTo>
                    <a:cubicBezTo>
                      <a:pt x="1" y="1"/>
                      <a:pt x="1" y="111"/>
                      <a:pt x="56" y="111"/>
                    </a:cubicBezTo>
                    <a:cubicBezTo>
                      <a:pt x="139" y="111"/>
                      <a:pt x="139" y="1"/>
                      <a:pt x="56" y="1"/>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8"/>
              <p:cNvSpPr/>
              <p:nvPr/>
            </p:nvSpPr>
            <p:spPr>
              <a:xfrm>
                <a:off x="5696425" y="4518675"/>
                <a:ext cx="4825" cy="4150"/>
              </a:xfrm>
              <a:custGeom>
                <a:avLst/>
                <a:gdLst/>
                <a:ahLst/>
                <a:cxnLst/>
                <a:rect l="l" t="t" r="r" b="b"/>
                <a:pathLst>
                  <a:path w="193" h="166" extrusionOk="0">
                    <a:moveTo>
                      <a:pt x="83" y="0"/>
                    </a:moveTo>
                    <a:cubicBezTo>
                      <a:pt x="0" y="0"/>
                      <a:pt x="0" y="165"/>
                      <a:pt x="83" y="165"/>
                    </a:cubicBezTo>
                    <a:cubicBezTo>
                      <a:pt x="193" y="165"/>
                      <a:pt x="193" y="0"/>
                      <a:pt x="83" y="0"/>
                    </a:cubicBez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38"/>
            <p:cNvGrpSpPr/>
            <p:nvPr/>
          </p:nvGrpSpPr>
          <p:grpSpPr>
            <a:xfrm>
              <a:off x="2441751" y="2062003"/>
              <a:ext cx="2021205" cy="2031672"/>
              <a:chOff x="2441751" y="2062003"/>
              <a:chExt cx="2021205" cy="2031672"/>
            </a:xfrm>
          </p:grpSpPr>
          <p:sp>
            <p:nvSpPr>
              <p:cNvPr id="2493" name="Google Shape;2493;p38"/>
              <p:cNvSpPr txBox="1"/>
              <p:nvPr/>
            </p:nvSpPr>
            <p:spPr>
              <a:xfrm>
                <a:off x="3652425" y="2621225"/>
                <a:ext cx="345300" cy="148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Osiris</a:t>
                </a:r>
                <a:endParaRPr sz="1200" dirty="0">
                  <a:solidFill>
                    <a:schemeClr val="lt1"/>
                  </a:solidFill>
                  <a:latin typeface="Teko"/>
                  <a:ea typeface="Teko"/>
                  <a:cs typeface="Teko"/>
                  <a:sym typeface="Teko"/>
                </a:endParaRPr>
              </a:p>
            </p:txBody>
          </p:sp>
          <p:sp>
            <p:nvSpPr>
              <p:cNvPr id="2494" name="Google Shape;2494;p38"/>
              <p:cNvSpPr txBox="1"/>
              <p:nvPr/>
            </p:nvSpPr>
            <p:spPr>
              <a:xfrm>
                <a:off x="3652425" y="3776275"/>
                <a:ext cx="810531" cy="167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lt1"/>
                    </a:solidFill>
                    <a:latin typeface="Teko"/>
                    <a:ea typeface="Teko"/>
                    <a:cs typeface="Teko"/>
                    <a:sym typeface="Teko"/>
                  </a:rPr>
                  <a:t>55 Kepler-186f e</a:t>
                </a:r>
                <a:endParaRPr sz="1200" dirty="0">
                  <a:solidFill>
                    <a:schemeClr val="lt1"/>
                  </a:solidFill>
                  <a:latin typeface="Teko"/>
                  <a:ea typeface="Teko"/>
                  <a:cs typeface="Teko"/>
                  <a:sym typeface="Teko"/>
                </a:endParaRPr>
              </a:p>
            </p:txBody>
          </p:sp>
          <p:sp>
            <p:nvSpPr>
              <p:cNvPr id="2495" name="Google Shape;2495;p38"/>
              <p:cNvSpPr txBox="1"/>
              <p:nvPr/>
            </p:nvSpPr>
            <p:spPr>
              <a:xfrm>
                <a:off x="3652425" y="3970975"/>
                <a:ext cx="251100" cy="12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2015</a:t>
                </a:r>
                <a:endParaRPr sz="900" dirty="0">
                  <a:solidFill>
                    <a:schemeClr val="lt1"/>
                  </a:solidFill>
                  <a:latin typeface="Teko"/>
                  <a:ea typeface="Teko"/>
                  <a:cs typeface="Teko"/>
                  <a:sym typeface="Teko"/>
                </a:endParaRPr>
              </a:p>
            </p:txBody>
          </p:sp>
          <p:sp>
            <p:nvSpPr>
              <p:cNvPr id="2496" name="Google Shape;2496;p38"/>
              <p:cNvSpPr txBox="1"/>
              <p:nvPr/>
            </p:nvSpPr>
            <p:spPr>
              <a:xfrm>
                <a:off x="3652425" y="2810350"/>
                <a:ext cx="212100" cy="113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lt1"/>
                    </a:solidFill>
                    <a:latin typeface="Teko"/>
                    <a:ea typeface="Teko"/>
                    <a:cs typeface="Teko"/>
                    <a:sym typeface="Teko"/>
                  </a:rPr>
                  <a:t>2003</a:t>
                </a:r>
                <a:endParaRPr sz="900" dirty="0">
                  <a:solidFill>
                    <a:schemeClr val="lt1"/>
                  </a:solidFill>
                  <a:latin typeface="Teko"/>
                  <a:ea typeface="Teko"/>
                  <a:cs typeface="Teko"/>
                  <a:sym typeface="Teko"/>
                </a:endParaRPr>
              </a:p>
            </p:txBody>
          </p:sp>
          <p:grpSp>
            <p:nvGrpSpPr>
              <p:cNvPr id="2497" name="Google Shape;2497;p38"/>
              <p:cNvGrpSpPr/>
              <p:nvPr/>
            </p:nvGrpSpPr>
            <p:grpSpPr>
              <a:xfrm>
                <a:off x="2441751" y="2062003"/>
                <a:ext cx="1323838" cy="1895412"/>
                <a:chOff x="3204150" y="1123850"/>
                <a:chExt cx="876250" cy="1254575"/>
              </a:xfrm>
            </p:grpSpPr>
            <p:sp>
              <p:nvSpPr>
                <p:cNvPr id="2498" name="Google Shape;2498;p38"/>
                <p:cNvSpPr/>
                <p:nvPr/>
              </p:nvSpPr>
              <p:spPr>
                <a:xfrm>
                  <a:off x="3537550" y="1123850"/>
                  <a:ext cx="266600" cy="243450"/>
                </a:xfrm>
                <a:custGeom>
                  <a:avLst/>
                  <a:gdLst/>
                  <a:ahLst/>
                  <a:cxnLst/>
                  <a:rect l="l" t="t" r="r" b="b"/>
                  <a:pathLst>
                    <a:path w="10664" h="9738" extrusionOk="0">
                      <a:moveTo>
                        <a:pt x="5314" y="1"/>
                      </a:moveTo>
                      <a:cubicBezTo>
                        <a:pt x="3087" y="1"/>
                        <a:pt x="1080" y="1547"/>
                        <a:pt x="579" y="3836"/>
                      </a:cubicBezTo>
                      <a:cubicBezTo>
                        <a:pt x="0" y="6453"/>
                        <a:pt x="1654" y="9044"/>
                        <a:pt x="4271" y="9622"/>
                      </a:cubicBezTo>
                      <a:cubicBezTo>
                        <a:pt x="4628" y="9700"/>
                        <a:pt x="4983" y="9738"/>
                        <a:pt x="5333" y="9738"/>
                      </a:cubicBezTo>
                      <a:cubicBezTo>
                        <a:pt x="7578" y="9738"/>
                        <a:pt x="9585" y="8195"/>
                        <a:pt x="10085" y="5930"/>
                      </a:cubicBezTo>
                      <a:cubicBezTo>
                        <a:pt x="10664" y="3285"/>
                        <a:pt x="9011" y="695"/>
                        <a:pt x="6365" y="116"/>
                      </a:cubicBezTo>
                      <a:cubicBezTo>
                        <a:pt x="6013" y="38"/>
                        <a:pt x="5661" y="1"/>
                        <a:pt x="5314" y="1"/>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8"/>
                <p:cNvSpPr/>
                <p:nvPr/>
              </p:nvSpPr>
              <p:spPr>
                <a:xfrm>
                  <a:off x="3747719" y="1290531"/>
                  <a:ext cx="223847" cy="243352"/>
                </a:xfrm>
                <a:custGeom>
                  <a:avLst/>
                  <a:gdLst/>
                  <a:ahLst/>
                  <a:cxnLst/>
                  <a:rect l="l" t="t" r="r" b="b"/>
                  <a:pathLst>
                    <a:path w="9480" h="9480" fill="none" extrusionOk="0">
                      <a:moveTo>
                        <a:pt x="9479" y="9480"/>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8"/>
                <p:cNvSpPr/>
                <p:nvPr/>
              </p:nvSpPr>
              <p:spPr>
                <a:xfrm>
                  <a:off x="4029400" y="1604125"/>
                  <a:ext cx="51000" cy="25"/>
                </a:xfrm>
                <a:custGeom>
                  <a:avLst/>
                  <a:gdLst/>
                  <a:ahLst/>
                  <a:cxnLst/>
                  <a:rect l="l" t="t" r="r" b="b"/>
                  <a:pathLst>
                    <a:path w="2040" h="1" fill="none" extrusionOk="0">
                      <a:moveTo>
                        <a:pt x="0" y="0"/>
                      </a:moveTo>
                      <a:lnTo>
                        <a:pt x="2039" y="0"/>
                      </a:lnTo>
                    </a:path>
                  </a:pathLst>
                </a:custGeom>
                <a:no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8"/>
                <p:cNvSpPr/>
                <p:nvPr/>
              </p:nvSpPr>
              <p:spPr>
                <a:xfrm>
                  <a:off x="3204150" y="1572025"/>
                  <a:ext cx="267300" cy="243350"/>
                </a:xfrm>
                <a:custGeom>
                  <a:avLst/>
                  <a:gdLst/>
                  <a:ahLst/>
                  <a:cxnLst/>
                  <a:rect l="l" t="t" r="r" b="b"/>
                  <a:pathLst>
                    <a:path w="10692" h="9734" extrusionOk="0">
                      <a:moveTo>
                        <a:pt x="5371" y="0"/>
                      </a:moveTo>
                      <a:cubicBezTo>
                        <a:pt x="3157" y="0"/>
                        <a:pt x="1150" y="1516"/>
                        <a:pt x="606" y="3764"/>
                      </a:cubicBezTo>
                      <a:cubicBezTo>
                        <a:pt x="0" y="6382"/>
                        <a:pt x="1626" y="8999"/>
                        <a:pt x="4243" y="9605"/>
                      </a:cubicBezTo>
                      <a:cubicBezTo>
                        <a:pt x="4614" y="9692"/>
                        <a:pt x="4985" y="9734"/>
                        <a:pt x="5352" y="9734"/>
                      </a:cubicBezTo>
                      <a:cubicBezTo>
                        <a:pt x="7548" y="9734"/>
                        <a:pt x="9565" y="8239"/>
                        <a:pt x="10085" y="5996"/>
                      </a:cubicBezTo>
                      <a:cubicBezTo>
                        <a:pt x="10691" y="3378"/>
                        <a:pt x="9093" y="761"/>
                        <a:pt x="6475" y="127"/>
                      </a:cubicBezTo>
                      <a:cubicBezTo>
                        <a:pt x="6105" y="41"/>
                        <a:pt x="5735" y="0"/>
                        <a:pt x="5371" y="0"/>
                      </a:cubicBezTo>
                      <a:close/>
                    </a:path>
                  </a:pathLst>
                </a:custGeom>
                <a:solidFill>
                  <a:schemeClr val="dk1"/>
                </a:solidFill>
                <a:ln w="9525"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8"/>
                <p:cNvSpPr/>
                <p:nvPr/>
              </p:nvSpPr>
              <p:spPr>
                <a:xfrm>
                  <a:off x="3427325" y="1766675"/>
                  <a:ext cx="538025" cy="541475"/>
                </a:xfrm>
                <a:custGeom>
                  <a:avLst/>
                  <a:gdLst/>
                  <a:ahLst/>
                  <a:cxnLst/>
                  <a:rect l="l" t="t" r="r" b="b"/>
                  <a:pathLst>
                    <a:path w="21521" h="21659" fill="none" extrusionOk="0">
                      <a:moveTo>
                        <a:pt x="21520" y="21658"/>
                      </a:moveTo>
                      <a:lnTo>
                        <a:pt x="1" y="1"/>
                      </a:lnTo>
                    </a:path>
                  </a:pathLst>
                </a:custGeom>
                <a:noFill/>
                <a:ln w="22050" cap="flat" cmpd="sng">
                  <a:solidFill>
                    <a:schemeClr val="lt1"/>
                  </a:solidFill>
                  <a:prstDash val="dot"/>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8"/>
                <p:cNvSpPr/>
                <p:nvPr/>
              </p:nvSpPr>
              <p:spPr>
                <a:xfrm>
                  <a:off x="4029400" y="2378400"/>
                  <a:ext cx="51000" cy="25"/>
                </a:xfrm>
                <a:custGeom>
                  <a:avLst/>
                  <a:gdLst/>
                  <a:ahLst/>
                  <a:cxnLst/>
                  <a:rect l="l" t="t" r="r" b="b"/>
                  <a:pathLst>
                    <a:path w="2040" h="1" fill="none" extrusionOk="0">
                      <a:moveTo>
                        <a:pt x="0" y="0"/>
                      </a:moveTo>
                      <a:lnTo>
                        <a:pt x="2039" y="0"/>
                      </a:lnTo>
                    </a:path>
                  </a:pathLst>
                </a:custGeom>
                <a:solidFill>
                  <a:schemeClr val="lt1"/>
                </a:solidFill>
                <a:ln w="13100" cap="flat" cmpd="sng">
                  <a:solidFill>
                    <a:schemeClr val="lt1"/>
                  </a:solidFill>
                  <a:prstDash val="solid"/>
                  <a:miter lim="275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 name="Audio 3">
            <a:hlinkClick r:id="" action="ppaction://media"/>
            <a:extLst>
              <a:ext uri="{FF2B5EF4-FFF2-40B4-BE49-F238E27FC236}">
                <a16:creationId xmlns:a16="http://schemas.microsoft.com/office/drawing/2014/main" id="{3DA53F09-280D-4764-B414-D353ED60AE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47"/>
    </mc:Choice>
    <mc:Fallback xmlns="">
      <p:transition spd="slow" advTm="7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E9AD-BA52-47AF-B6DE-49753E7A6FF9}"/>
              </a:ext>
            </a:extLst>
          </p:cNvPr>
          <p:cNvSpPr>
            <a:spLocks noGrp="1"/>
          </p:cNvSpPr>
          <p:nvPr>
            <p:ph type="title"/>
          </p:nvPr>
        </p:nvSpPr>
        <p:spPr>
          <a:xfrm>
            <a:off x="5711100" y="1453081"/>
            <a:ext cx="3048001" cy="2299844"/>
          </a:xfrm>
        </p:spPr>
        <p:txBody>
          <a:bodyPr/>
          <a:lstStyle/>
          <a:p>
            <a:r>
              <a:rPr lang="en-US" altLang="zh-CN" dirty="0"/>
              <a:t>Pairs Plot</a:t>
            </a:r>
            <a:endParaRPr lang="en-US" dirty="0"/>
          </a:p>
        </p:txBody>
      </p:sp>
      <p:sp>
        <p:nvSpPr>
          <p:cNvPr id="3" name="Subtitle 2">
            <a:extLst>
              <a:ext uri="{FF2B5EF4-FFF2-40B4-BE49-F238E27FC236}">
                <a16:creationId xmlns:a16="http://schemas.microsoft.com/office/drawing/2014/main" id="{D0635CE5-2688-4552-86FA-7823EF871F71}"/>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7C9306DE-2126-4E7E-B1C5-56F25D41070A}"/>
              </a:ext>
            </a:extLst>
          </p:cNvPr>
          <p:cNvSpPr>
            <a:spLocks noGrp="1"/>
          </p:cNvSpPr>
          <p:nvPr>
            <p:ph type="subTitle" idx="3"/>
          </p:nvPr>
        </p:nvSpPr>
        <p:spPr/>
        <p:txBody>
          <a:bodyPr/>
          <a:lstStyle/>
          <a:p>
            <a:endParaRPr lang="en-US"/>
          </a:p>
        </p:txBody>
      </p:sp>
      <p:pic>
        <p:nvPicPr>
          <p:cNvPr id="8" name="Picture 7">
            <a:extLst>
              <a:ext uri="{FF2B5EF4-FFF2-40B4-BE49-F238E27FC236}">
                <a16:creationId xmlns:a16="http://schemas.microsoft.com/office/drawing/2014/main" id="{1B4BB0E9-1F22-4F6C-AF23-B08AE9A34263}"/>
              </a:ext>
            </a:extLst>
          </p:cNvPr>
          <p:cNvPicPr>
            <a:picLocks noChangeAspect="1"/>
          </p:cNvPicPr>
          <p:nvPr/>
        </p:nvPicPr>
        <p:blipFill>
          <a:blip r:embed="rId4"/>
          <a:stretch>
            <a:fillRect/>
          </a:stretch>
        </p:blipFill>
        <p:spPr>
          <a:xfrm>
            <a:off x="0" y="0"/>
            <a:ext cx="5143500" cy="5143500"/>
          </a:xfrm>
          <a:prstGeom prst="rect">
            <a:avLst/>
          </a:prstGeom>
        </p:spPr>
      </p:pic>
      <p:pic>
        <p:nvPicPr>
          <p:cNvPr id="7" name="Audio 6">
            <a:hlinkClick r:id="" action="ppaction://media"/>
            <a:extLst>
              <a:ext uri="{FF2B5EF4-FFF2-40B4-BE49-F238E27FC236}">
                <a16:creationId xmlns:a16="http://schemas.microsoft.com/office/drawing/2014/main" id="{998962AC-3CF8-4818-9407-9D2744C8F6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058816105"/>
      </p:ext>
    </p:extLst>
  </p:cSld>
  <p:clrMapOvr>
    <a:masterClrMapping/>
  </p:clrMapOvr>
  <mc:AlternateContent xmlns:mc="http://schemas.openxmlformats.org/markup-compatibility/2006">
    <mc:Choice xmlns:p14="http://schemas.microsoft.com/office/powerpoint/2010/main" Requires="p14">
      <p:transition spd="slow" p14:dur="2000" advTm="87796"/>
    </mc:Choice>
    <mc:Fallback>
      <p:transition spd="slow" advTm="87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Feature Selection</a:t>
            </a:r>
          </a:p>
        </p:txBody>
      </p:sp>
      <p:pic>
        <p:nvPicPr>
          <p:cNvPr id="8" name="Picture 7">
            <a:extLst>
              <a:ext uri="{FF2B5EF4-FFF2-40B4-BE49-F238E27FC236}">
                <a16:creationId xmlns:a16="http://schemas.microsoft.com/office/drawing/2014/main" id="{48370656-B168-44A9-8CED-43DB6549C76D}"/>
              </a:ext>
            </a:extLst>
          </p:cNvPr>
          <p:cNvPicPr>
            <a:picLocks noChangeAspect="1"/>
          </p:cNvPicPr>
          <p:nvPr/>
        </p:nvPicPr>
        <p:blipFill>
          <a:blip r:embed="rId4"/>
          <a:stretch>
            <a:fillRect/>
          </a:stretch>
        </p:blipFill>
        <p:spPr>
          <a:xfrm>
            <a:off x="6328061" y="1255041"/>
            <a:ext cx="2405400" cy="1489221"/>
          </a:xfrm>
          <a:prstGeom prst="rect">
            <a:avLst/>
          </a:prstGeom>
        </p:spPr>
      </p:pic>
      <p:pic>
        <p:nvPicPr>
          <p:cNvPr id="10" name="Picture 9">
            <a:extLst>
              <a:ext uri="{FF2B5EF4-FFF2-40B4-BE49-F238E27FC236}">
                <a16:creationId xmlns:a16="http://schemas.microsoft.com/office/drawing/2014/main" id="{AA047C14-4939-42F1-B93B-3762646B3350}"/>
              </a:ext>
            </a:extLst>
          </p:cNvPr>
          <p:cNvPicPr>
            <a:picLocks noChangeAspect="1"/>
          </p:cNvPicPr>
          <p:nvPr/>
        </p:nvPicPr>
        <p:blipFill>
          <a:blip r:embed="rId5"/>
          <a:stretch>
            <a:fillRect/>
          </a:stretch>
        </p:blipFill>
        <p:spPr>
          <a:xfrm>
            <a:off x="3928191" y="1255041"/>
            <a:ext cx="2399870" cy="1489221"/>
          </a:xfrm>
          <a:prstGeom prst="rect">
            <a:avLst/>
          </a:prstGeom>
        </p:spPr>
      </p:pic>
      <p:pic>
        <p:nvPicPr>
          <p:cNvPr id="12" name="Picture 11">
            <a:extLst>
              <a:ext uri="{FF2B5EF4-FFF2-40B4-BE49-F238E27FC236}">
                <a16:creationId xmlns:a16="http://schemas.microsoft.com/office/drawing/2014/main" id="{CF530FA6-A2A5-465D-BD04-BDBC3D3ECE4A}"/>
              </a:ext>
            </a:extLst>
          </p:cNvPr>
          <p:cNvPicPr>
            <a:picLocks noChangeAspect="1"/>
          </p:cNvPicPr>
          <p:nvPr/>
        </p:nvPicPr>
        <p:blipFill>
          <a:blip r:embed="rId6"/>
          <a:stretch>
            <a:fillRect/>
          </a:stretch>
        </p:blipFill>
        <p:spPr>
          <a:xfrm>
            <a:off x="4880477" y="2744262"/>
            <a:ext cx="2895168" cy="1796574"/>
          </a:xfrm>
          <a:prstGeom prst="rect">
            <a:avLst/>
          </a:prstGeom>
        </p:spPr>
      </p:pic>
      <p:sp>
        <p:nvSpPr>
          <p:cNvPr id="13" name="Subtitle 4">
            <a:extLst>
              <a:ext uri="{FF2B5EF4-FFF2-40B4-BE49-F238E27FC236}">
                <a16:creationId xmlns:a16="http://schemas.microsoft.com/office/drawing/2014/main" id="{8D69E6E5-2AF8-4AD3-802A-6885416005E0}"/>
              </a:ext>
            </a:extLst>
          </p:cNvPr>
          <p:cNvSpPr txBox="1">
            <a:spLocks/>
          </p:cNvSpPr>
          <p:nvPr/>
        </p:nvSpPr>
        <p:spPr>
          <a:xfrm>
            <a:off x="83455" y="1776277"/>
            <a:ext cx="3781963"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BIC:</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Adjusted R^2:</a:t>
            </a:r>
          </a:p>
          <a:p>
            <a:pPr marL="768350" lvl="1" indent="-171450">
              <a:lnSpc>
                <a:spcPct val="150000"/>
              </a:lnSpc>
              <a:buFont typeface="Wingdings" panose="05000000000000000000" pitchFamily="2" charset="2"/>
              <a:buChar char="v"/>
            </a:pPr>
            <a:r>
              <a:rPr lang="en-US" sz="1200" dirty="0"/>
              <a:t> 11 features is most efficient</a:t>
            </a:r>
          </a:p>
          <a:p>
            <a:pPr algn="l">
              <a:lnSpc>
                <a:spcPct val="150000"/>
              </a:lnSpc>
              <a:buFont typeface="Wingdings" panose="05000000000000000000" pitchFamily="2" charset="2"/>
              <a:buChar char="Ø"/>
            </a:pPr>
            <a:r>
              <a:rPr lang="en-US" sz="1200" b="1" u="sng" dirty="0"/>
              <a:t>CP:</a:t>
            </a:r>
          </a:p>
          <a:p>
            <a:pPr marL="768350" lvl="1" indent="-171450">
              <a:lnSpc>
                <a:spcPct val="150000"/>
              </a:lnSpc>
              <a:buFont typeface="Wingdings" panose="05000000000000000000" pitchFamily="2" charset="2"/>
              <a:buChar char="v"/>
            </a:pPr>
            <a:r>
              <a:rPr lang="en-US" sz="1200" dirty="0"/>
              <a:t> 11 features is most efficient</a:t>
            </a:r>
          </a:p>
          <a:p>
            <a:pPr marL="114300" indent="0" algn="l"/>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3" name="Audio 2">
            <a:hlinkClick r:id="" action="ppaction://media"/>
            <a:extLst>
              <a:ext uri="{FF2B5EF4-FFF2-40B4-BE49-F238E27FC236}">
                <a16:creationId xmlns:a16="http://schemas.microsoft.com/office/drawing/2014/main" id="{02B5783F-278C-43E0-9697-8696C67D7AA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621296337"/>
      </p:ext>
    </p:extLst>
  </p:cSld>
  <p:clrMapOvr>
    <a:masterClrMapping/>
  </p:clrMapOvr>
  <mc:AlternateContent xmlns:mc="http://schemas.openxmlformats.org/markup-compatibility/2006">
    <mc:Choice xmlns:p14="http://schemas.microsoft.com/office/powerpoint/2010/main" Requires="p14">
      <p:transition spd="slow" p14:dur="2000" advTm="65696"/>
    </mc:Choice>
    <mc:Fallback>
      <p:transition spd="slow" advTm="65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9CB52-AEF6-4380-A3A3-993F451C0347}"/>
              </a:ext>
            </a:extLst>
          </p:cNvPr>
          <p:cNvSpPr>
            <a:spLocks noGrp="1"/>
          </p:cNvSpPr>
          <p:nvPr>
            <p:ph type="title"/>
          </p:nvPr>
        </p:nvSpPr>
        <p:spPr/>
        <p:txBody>
          <a:bodyPr/>
          <a:lstStyle/>
          <a:p>
            <a:r>
              <a:rPr lang="en-US" dirty="0"/>
              <a:t>Feature Selection</a:t>
            </a:r>
          </a:p>
        </p:txBody>
      </p:sp>
      <p:sp>
        <p:nvSpPr>
          <p:cNvPr id="6" name="Subtitle 5">
            <a:extLst>
              <a:ext uri="{FF2B5EF4-FFF2-40B4-BE49-F238E27FC236}">
                <a16:creationId xmlns:a16="http://schemas.microsoft.com/office/drawing/2014/main" id="{5FFD1FE0-84D0-4A46-82AB-8C3F58D1AE02}"/>
              </a:ext>
            </a:extLst>
          </p:cNvPr>
          <p:cNvSpPr>
            <a:spLocks noGrp="1"/>
          </p:cNvSpPr>
          <p:nvPr>
            <p:ph type="subTitle" idx="4"/>
          </p:nvPr>
        </p:nvSpPr>
        <p:spPr>
          <a:xfrm>
            <a:off x="404268" y="1480557"/>
            <a:ext cx="2696700" cy="1343100"/>
          </a:xfrm>
        </p:spPr>
        <p:txBody>
          <a:bodyPr/>
          <a:lstStyle/>
          <a:p>
            <a:endParaRPr lang="en-US"/>
          </a:p>
        </p:txBody>
      </p:sp>
      <p:pic>
        <p:nvPicPr>
          <p:cNvPr id="8" name="Picture 7">
            <a:extLst>
              <a:ext uri="{FF2B5EF4-FFF2-40B4-BE49-F238E27FC236}">
                <a16:creationId xmlns:a16="http://schemas.microsoft.com/office/drawing/2014/main" id="{8CCC15FB-04E5-46CC-8ED2-CC1DB6DA3FC1}"/>
              </a:ext>
            </a:extLst>
          </p:cNvPr>
          <p:cNvPicPr>
            <a:picLocks noChangeAspect="1"/>
          </p:cNvPicPr>
          <p:nvPr/>
        </p:nvPicPr>
        <p:blipFill>
          <a:blip r:embed="rId4"/>
          <a:stretch>
            <a:fillRect/>
          </a:stretch>
        </p:blipFill>
        <p:spPr>
          <a:xfrm>
            <a:off x="0" y="1407247"/>
            <a:ext cx="4349370" cy="3479495"/>
          </a:xfrm>
          <a:prstGeom prst="rect">
            <a:avLst/>
          </a:prstGeom>
        </p:spPr>
      </p:pic>
      <p:pic>
        <p:nvPicPr>
          <p:cNvPr id="12" name="Picture 11">
            <a:extLst>
              <a:ext uri="{FF2B5EF4-FFF2-40B4-BE49-F238E27FC236}">
                <a16:creationId xmlns:a16="http://schemas.microsoft.com/office/drawing/2014/main" id="{BE0EC435-B58F-4213-89BC-0FC6EC288E93}"/>
              </a:ext>
            </a:extLst>
          </p:cNvPr>
          <p:cNvPicPr>
            <a:picLocks noChangeAspect="1"/>
          </p:cNvPicPr>
          <p:nvPr/>
        </p:nvPicPr>
        <p:blipFill rotWithShape="1">
          <a:blip r:embed="rId5"/>
          <a:srcRect r="14792"/>
          <a:stretch/>
        </p:blipFill>
        <p:spPr>
          <a:xfrm>
            <a:off x="4349371" y="1407247"/>
            <a:ext cx="4794630" cy="3479494"/>
          </a:xfrm>
          <a:prstGeom prst="rect">
            <a:avLst/>
          </a:prstGeom>
        </p:spPr>
      </p:pic>
      <p:pic>
        <p:nvPicPr>
          <p:cNvPr id="5" name="Audio 4">
            <a:hlinkClick r:id="" action="ppaction://media"/>
            <a:extLst>
              <a:ext uri="{FF2B5EF4-FFF2-40B4-BE49-F238E27FC236}">
                <a16:creationId xmlns:a16="http://schemas.microsoft.com/office/drawing/2014/main" id="{9D15E8E7-1CE7-44BF-8FD8-92B694BF73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605096109"/>
      </p:ext>
    </p:extLst>
  </p:cSld>
  <p:clrMapOvr>
    <a:masterClrMapping/>
  </p:clrMapOvr>
  <mc:AlternateContent xmlns:mc="http://schemas.openxmlformats.org/markup-compatibility/2006">
    <mc:Choice xmlns:p14="http://schemas.microsoft.com/office/powerpoint/2010/main" Requires="p14">
      <p:transition spd="slow" p14:dur="2000" advTm="92332"/>
    </mc:Choice>
    <mc:Fallback>
      <p:transition spd="slow" advTm="9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Normality Check</a:t>
            </a:r>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106863" y="1844488"/>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Checked normality of numerical features chosen post-feature selection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Koi_period</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koi_steff</a:t>
            </a:r>
            <a:r>
              <a:rPr lang="en-US" sz="1200" dirty="0">
                <a:latin typeface="Source Code Pro" panose="020B0509030403020204" pitchFamily="49" charset="0"/>
                <a:ea typeface="Source Code Pro" panose="020B0509030403020204" pitchFamily="49" charset="0"/>
              </a:rPr>
              <a:t>, </a:t>
            </a:r>
            <a:r>
              <a:rPr lang="en-US" sz="1200" dirty="0" err="1">
                <a:latin typeface="Source Code Pro" panose="020B0509030403020204" pitchFamily="49" charset="0"/>
                <a:ea typeface="Source Code Pro" panose="020B0509030403020204" pitchFamily="49" charset="0"/>
              </a:rPr>
              <a:t>koi_slog</a:t>
            </a:r>
            <a:r>
              <a:rPr lang="en-US" sz="1200" dirty="0">
                <a:latin typeface="Source Code Pro" panose="020B0509030403020204" pitchFamily="49" charset="0"/>
                <a:ea typeface="Source Code Pro" panose="020B0509030403020204" pitchFamily="49" charset="0"/>
              </a:rPr>
              <a:t> do not have a normal distribution</a:t>
            </a:r>
          </a:p>
          <a:p>
            <a:pPr algn="l">
              <a:lnSpc>
                <a:spcPct val="150000"/>
              </a:lnSpc>
              <a:buFont typeface="Wingdings" panose="05000000000000000000" pitchFamily="2" charset="2"/>
              <a:buChar char="Ø"/>
            </a:pPr>
            <a:r>
              <a:rPr lang="en-US" sz="1200" dirty="0" err="1">
                <a:latin typeface="Source Code Pro" panose="020B0509030403020204" pitchFamily="49" charset="0"/>
                <a:ea typeface="Source Code Pro" panose="020B0509030403020204" pitchFamily="49" charset="0"/>
              </a:rPr>
              <a:t>Koi_kepmag</a:t>
            </a:r>
            <a:r>
              <a:rPr lang="en-US" sz="1200" dirty="0">
                <a:latin typeface="Source Code Pro" panose="020B0509030403020204" pitchFamily="49" charset="0"/>
                <a:ea typeface="Source Code Pro" panose="020B0509030403020204" pitchFamily="49" charset="0"/>
              </a:rPr>
              <a:t> has a near normal distribution</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DC2304D5-4C51-4A51-AB19-B6DA9B226E2E}"/>
              </a:ext>
            </a:extLst>
          </p:cNvPr>
          <p:cNvPicPr>
            <a:picLocks noChangeAspect="1"/>
          </p:cNvPicPr>
          <p:nvPr/>
        </p:nvPicPr>
        <p:blipFill>
          <a:blip r:embed="rId2"/>
          <a:stretch>
            <a:fillRect/>
          </a:stretch>
        </p:blipFill>
        <p:spPr>
          <a:xfrm>
            <a:off x="3922810" y="1278547"/>
            <a:ext cx="2443333" cy="1514031"/>
          </a:xfrm>
          <a:prstGeom prst="rect">
            <a:avLst/>
          </a:prstGeom>
        </p:spPr>
      </p:pic>
      <p:pic>
        <p:nvPicPr>
          <p:cNvPr id="6" name="Picture 5">
            <a:extLst>
              <a:ext uri="{FF2B5EF4-FFF2-40B4-BE49-F238E27FC236}">
                <a16:creationId xmlns:a16="http://schemas.microsoft.com/office/drawing/2014/main" id="{43B46E94-7F2A-4283-8D8F-0B5636EDEDAA}"/>
              </a:ext>
            </a:extLst>
          </p:cNvPr>
          <p:cNvPicPr>
            <a:picLocks noChangeAspect="1"/>
          </p:cNvPicPr>
          <p:nvPr/>
        </p:nvPicPr>
        <p:blipFill>
          <a:blip r:embed="rId3"/>
          <a:stretch>
            <a:fillRect/>
          </a:stretch>
        </p:blipFill>
        <p:spPr>
          <a:xfrm>
            <a:off x="6501546" y="1278547"/>
            <a:ext cx="2478965" cy="1533926"/>
          </a:xfrm>
          <a:prstGeom prst="rect">
            <a:avLst/>
          </a:prstGeom>
        </p:spPr>
      </p:pic>
      <p:pic>
        <p:nvPicPr>
          <p:cNvPr id="9" name="Picture 8">
            <a:extLst>
              <a:ext uri="{FF2B5EF4-FFF2-40B4-BE49-F238E27FC236}">
                <a16:creationId xmlns:a16="http://schemas.microsoft.com/office/drawing/2014/main" id="{E77DFFC9-5B3C-4AE0-8B5E-4683164063D8}"/>
              </a:ext>
            </a:extLst>
          </p:cNvPr>
          <p:cNvPicPr>
            <a:picLocks noChangeAspect="1"/>
          </p:cNvPicPr>
          <p:nvPr/>
        </p:nvPicPr>
        <p:blipFill>
          <a:blip r:embed="rId4"/>
          <a:stretch>
            <a:fillRect/>
          </a:stretch>
        </p:blipFill>
        <p:spPr>
          <a:xfrm>
            <a:off x="3922809" y="2922618"/>
            <a:ext cx="2443333" cy="1515353"/>
          </a:xfrm>
          <a:prstGeom prst="rect">
            <a:avLst/>
          </a:prstGeom>
        </p:spPr>
      </p:pic>
      <p:pic>
        <p:nvPicPr>
          <p:cNvPr id="11" name="Picture 10">
            <a:extLst>
              <a:ext uri="{FF2B5EF4-FFF2-40B4-BE49-F238E27FC236}">
                <a16:creationId xmlns:a16="http://schemas.microsoft.com/office/drawing/2014/main" id="{83C2549C-429C-47A2-8ADA-963CCA1E33E5}"/>
              </a:ext>
            </a:extLst>
          </p:cNvPr>
          <p:cNvPicPr>
            <a:picLocks noChangeAspect="1"/>
          </p:cNvPicPr>
          <p:nvPr/>
        </p:nvPicPr>
        <p:blipFill>
          <a:blip r:embed="rId5"/>
          <a:stretch>
            <a:fillRect/>
          </a:stretch>
        </p:blipFill>
        <p:spPr>
          <a:xfrm>
            <a:off x="6501546" y="2950468"/>
            <a:ext cx="2409480" cy="1487503"/>
          </a:xfrm>
          <a:prstGeom prst="rect">
            <a:avLst/>
          </a:prstGeom>
        </p:spPr>
      </p:pic>
    </p:spTree>
    <p:extLst>
      <p:ext uri="{BB962C8B-B14F-4D97-AF65-F5344CB8AC3E}">
        <p14:creationId xmlns:p14="http://schemas.microsoft.com/office/powerpoint/2010/main" val="2922619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Train-Test Split</a:t>
            </a:r>
          </a:p>
        </p:txBody>
      </p:sp>
      <p:pic>
        <p:nvPicPr>
          <p:cNvPr id="8" name="Picture 7">
            <a:extLst>
              <a:ext uri="{FF2B5EF4-FFF2-40B4-BE49-F238E27FC236}">
                <a16:creationId xmlns:a16="http://schemas.microsoft.com/office/drawing/2014/main" id="{8E38F447-85EA-4B13-81BC-D89FBD1D9149}"/>
              </a:ext>
            </a:extLst>
          </p:cNvPr>
          <p:cNvPicPr>
            <a:picLocks noChangeAspect="1"/>
          </p:cNvPicPr>
          <p:nvPr/>
        </p:nvPicPr>
        <p:blipFill>
          <a:blip r:embed="rId2"/>
          <a:stretch>
            <a:fillRect/>
          </a:stretch>
        </p:blipFill>
        <p:spPr>
          <a:xfrm>
            <a:off x="4168140" y="2011039"/>
            <a:ext cx="4511040" cy="1382999"/>
          </a:xfrm>
          <a:prstGeom prst="rect">
            <a:avLst/>
          </a:prstGeom>
        </p:spPr>
      </p:pic>
      <p:sp>
        <p:nvSpPr>
          <p:cNvPr id="9" name="Subtitle 4">
            <a:extLst>
              <a:ext uri="{FF2B5EF4-FFF2-40B4-BE49-F238E27FC236}">
                <a16:creationId xmlns:a16="http://schemas.microsoft.com/office/drawing/2014/main" id="{CB6D6473-739E-4F1D-868A-4CE2BB9C9C84}"/>
              </a:ext>
            </a:extLst>
          </p:cNvPr>
          <p:cNvSpPr txBox="1">
            <a:spLocks/>
          </p:cNvSpPr>
          <p:nvPr/>
        </p:nvSpPr>
        <p:spPr>
          <a:xfrm>
            <a:off x="83456" y="1776276"/>
            <a:ext cx="3772264" cy="2689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Train : Test = 1 : 3</a:t>
            </a:r>
          </a:p>
          <a:p>
            <a:pPr algn="l">
              <a:lnSpc>
                <a:spcPct val="150000"/>
              </a:lnSpc>
              <a:buFont typeface="Wingdings" panose="05000000000000000000" pitchFamily="2" charset="2"/>
              <a:buChar char="Ø"/>
            </a:pPr>
            <a:r>
              <a:rPr lang="en-US" sz="1200" b="1" dirty="0"/>
              <a:t>Separate the independent variables and the dependent variable as a whole for the multi-logistic regression</a:t>
            </a:r>
          </a:p>
          <a:p>
            <a:pPr algn="l">
              <a:lnSpc>
                <a:spcPct val="150000"/>
              </a:lnSpc>
              <a:buFont typeface="Wingdings" panose="05000000000000000000" pitchFamily="2" charset="2"/>
              <a:buChar char="Ø"/>
            </a:pPr>
            <a:r>
              <a:rPr lang="en-US" altLang="zh-CN" sz="1200" b="1" dirty="0"/>
              <a:t>Separate the independent variables and the dependent variable as a whole for the multi-logistic regression</a:t>
            </a:r>
          </a:p>
          <a:p>
            <a:pPr algn="l">
              <a:lnSpc>
                <a:spcPct val="150000"/>
              </a:lnSpc>
              <a:buFont typeface="Wingdings" panose="05000000000000000000" pitchFamily="2" charset="2"/>
              <a:buChar char="Ø"/>
            </a:pPr>
            <a:endParaRPr lang="en-US" sz="1200" b="1" u="sng"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spTree>
    <p:extLst>
      <p:ext uri="{BB962C8B-B14F-4D97-AF65-F5344CB8AC3E}">
        <p14:creationId xmlns:p14="http://schemas.microsoft.com/office/powerpoint/2010/main" val="4581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396783"/>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Multi-logistic Regression</a:t>
            </a:r>
            <a:endParaRPr dirty="0"/>
          </a:p>
        </p:txBody>
      </p:sp>
      <p:sp>
        <p:nvSpPr>
          <p:cNvPr id="2572" name="Google Shape;2572;p41"/>
          <p:cNvSpPr txBox="1">
            <a:spLocks noGrp="1"/>
          </p:cNvSpPr>
          <p:nvPr>
            <p:ph type="title"/>
          </p:nvPr>
        </p:nvSpPr>
        <p:spPr>
          <a:xfrm>
            <a:off x="4064725" y="1001700"/>
            <a:ext cx="133212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297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Multi-Logistic Regression</a:t>
            </a:r>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284346"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Multi-logistic regression is 0.833 </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439389F1-6F13-4A8D-BD67-71DD6812E7FD}"/>
              </a:ext>
            </a:extLst>
          </p:cNvPr>
          <p:cNvPicPr>
            <a:picLocks noChangeAspect="1"/>
          </p:cNvPicPr>
          <p:nvPr/>
        </p:nvPicPr>
        <p:blipFill>
          <a:blip r:embed="rId2"/>
          <a:stretch>
            <a:fillRect/>
          </a:stretch>
        </p:blipFill>
        <p:spPr>
          <a:xfrm>
            <a:off x="4572000" y="1162502"/>
            <a:ext cx="2392680" cy="3503015"/>
          </a:xfrm>
          <a:prstGeom prst="rect">
            <a:avLst/>
          </a:prstGeom>
        </p:spPr>
      </p:pic>
    </p:spTree>
    <p:extLst>
      <p:ext uri="{BB962C8B-B14F-4D97-AF65-F5344CB8AC3E}">
        <p14:creationId xmlns:p14="http://schemas.microsoft.com/office/powerpoint/2010/main" val="3305398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K-Nearest Neighbor</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1049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 dirty="0"/>
              <a:t>K-Nearest Neighbor</a:t>
            </a:r>
            <a:endParaRPr lang="en-US" dirty="0"/>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318983" y="2525523"/>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dirty="0"/>
              <a:t>The accuracy of the K-nearest Neighbor is 0.638</a:t>
            </a: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B0748301-BCE7-4DC5-B544-5A585E54B75B}"/>
              </a:ext>
            </a:extLst>
          </p:cNvPr>
          <p:cNvPicPr>
            <a:picLocks noChangeAspect="1"/>
          </p:cNvPicPr>
          <p:nvPr/>
        </p:nvPicPr>
        <p:blipFill>
          <a:blip r:embed="rId2"/>
          <a:stretch>
            <a:fillRect/>
          </a:stretch>
        </p:blipFill>
        <p:spPr>
          <a:xfrm>
            <a:off x="7027052" y="2285999"/>
            <a:ext cx="1797965" cy="1207509"/>
          </a:xfrm>
          <a:prstGeom prst="rect">
            <a:avLst/>
          </a:prstGeom>
        </p:spPr>
      </p:pic>
      <p:grpSp>
        <p:nvGrpSpPr>
          <p:cNvPr id="12" name="Group 11">
            <a:extLst>
              <a:ext uri="{FF2B5EF4-FFF2-40B4-BE49-F238E27FC236}">
                <a16:creationId xmlns:a16="http://schemas.microsoft.com/office/drawing/2014/main" id="{9248FA6C-7F26-4852-8F5A-4837112770ED}"/>
              </a:ext>
            </a:extLst>
          </p:cNvPr>
          <p:cNvGrpSpPr/>
          <p:nvPr/>
        </p:nvGrpSpPr>
        <p:grpSpPr>
          <a:xfrm>
            <a:off x="4545995" y="1655249"/>
            <a:ext cx="2481057" cy="2437195"/>
            <a:chOff x="4545995" y="1655249"/>
            <a:chExt cx="2481057" cy="2437195"/>
          </a:xfrm>
        </p:grpSpPr>
        <p:pic>
          <p:nvPicPr>
            <p:cNvPr id="6" name="Picture 5">
              <a:extLst>
                <a:ext uri="{FF2B5EF4-FFF2-40B4-BE49-F238E27FC236}">
                  <a16:creationId xmlns:a16="http://schemas.microsoft.com/office/drawing/2014/main" id="{80DF9B75-5870-4DA8-8481-8190060FC7EA}"/>
                </a:ext>
              </a:extLst>
            </p:cNvPr>
            <p:cNvPicPr>
              <a:picLocks noChangeAspect="1"/>
            </p:cNvPicPr>
            <p:nvPr/>
          </p:nvPicPr>
          <p:blipFill>
            <a:blip r:embed="rId3"/>
            <a:stretch>
              <a:fillRect/>
            </a:stretch>
          </p:blipFill>
          <p:spPr>
            <a:xfrm>
              <a:off x="4545995" y="1687062"/>
              <a:ext cx="2481057" cy="2405382"/>
            </a:xfrm>
            <a:prstGeom prst="rect">
              <a:avLst/>
            </a:prstGeom>
          </p:spPr>
        </p:pic>
        <p:pic>
          <p:nvPicPr>
            <p:cNvPr id="11" name="Picture 10">
              <a:extLst>
                <a:ext uri="{FF2B5EF4-FFF2-40B4-BE49-F238E27FC236}">
                  <a16:creationId xmlns:a16="http://schemas.microsoft.com/office/drawing/2014/main" id="{0DA3C2DF-4E20-4DD9-B07E-29F575E7E2D8}"/>
                </a:ext>
              </a:extLst>
            </p:cNvPr>
            <p:cNvPicPr>
              <a:picLocks noChangeAspect="1"/>
            </p:cNvPicPr>
            <p:nvPr/>
          </p:nvPicPr>
          <p:blipFill>
            <a:blip r:embed="rId4"/>
            <a:stretch>
              <a:fillRect/>
            </a:stretch>
          </p:blipFill>
          <p:spPr>
            <a:xfrm>
              <a:off x="4545995" y="1655249"/>
              <a:ext cx="2481057" cy="112775"/>
            </a:xfrm>
            <a:prstGeom prst="rect">
              <a:avLst/>
            </a:prstGeom>
          </p:spPr>
        </p:pic>
      </p:grpSp>
    </p:spTree>
    <p:extLst>
      <p:ext uri="{BB962C8B-B14F-4D97-AF65-F5344CB8AC3E}">
        <p14:creationId xmlns:p14="http://schemas.microsoft.com/office/powerpoint/2010/main" val="132790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Random Forest</a:t>
            </a:r>
            <a:endParaRPr dirty="0"/>
          </a:p>
        </p:txBody>
      </p:sp>
      <p:sp>
        <p:nvSpPr>
          <p:cNvPr id="2572" name="Google Shape;2572;p41"/>
          <p:cNvSpPr txBox="1">
            <a:spLocks noGrp="1"/>
          </p:cNvSpPr>
          <p:nvPr>
            <p:ph type="title"/>
          </p:nvPr>
        </p:nvSpPr>
        <p:spPr>
          <a:xfrm>
            <a:off x="4064724" y="1001700"/>
            <a:ext cx="1435815"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4615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grpSp>
        <p:nvGrpSpPr>
          <p:cNvPr id="2514" name="Google Shape;2514;p40"/>
          <p:cNvGrpSpPr/>
          <p:nvPr/>
        </p:nvGrpSpPr>
        <p:grpSpPr>
          <a:xfrm>
            <a:off x="5927775" y="1458303"/>
            <a:ext cx="2014447" cy="3110539"/>
            <a:chOff x="3952450" y="4032375"/>
            <a:chExt cx="931450" cy="1438200"/>
          </a:xfrm>
        </p:grpSpPr>
        <p:sp>
          <p:nvSpPr>
            <p:cNvPr id="2515" name="Google Shape;2515;p40"/>
            <p:cNvSpPr/>
            <p:nvPr/>
          </p:nvSpPr>
          <p:spPr>
            <a:xfrm>
              <a:off x="4448350" y="4035975"/>
              <a:ext cx="408500" cy="256100"/>
            </a:xfrm>
            <a:custGeom>
              <a:avLst/>
              <a:gdLst/>
              <a:ahLst/>
              <a:cxnLst/>
              <a:rect l="l" t="t" r="r" b="b"/>
              <a:pathLst>
                <a:path w="16340" h="10244" extrusionOk="0">
                  <a:moveTo>
                    <a:pt x="1" y="1"/>
                  </a:moveTo>
                  <a:lnTo>
                    <a:pt x="1" y="1"/>
                  </a:lnTo>
                  <a:cubicBezTo>
                    <a:pt x="145" y="253"/>
                    <a:pt x="289" y="506"/>
                    <a:pt x="434" y="758"/>
                  </a:cubicBezTo>
                  <a:cubicBezTo>
                    <a:pt x="794" y="1624"/>
                    <a:pt x="1408" y="2345"/>
                    <a:pt x="2237" y="2850"/>
                  </a:cubicBezTo>
                  <a:cubicBezTo>
                    <a:pt x="2995" y="3391"/>
                    <a:pt x="3896" y="3680"/>
                    <a:pt x="4834" y="3680"/>
                  </a:cubicBezTo>
                  <a:cubicBezTo>
                    <a:pt x="6601" y="3716"/>
                    <a:pt x="8188" y="4762"/>
                    <a:pt x="8909" y="6385"/>
                  </a:cubicBezTo>
                  <a:cubicBezTo>
                    <a:pt x="9703" y="8116"/>
                    <a:pt x="11398" y="9234"/>
                    <a:pt x="13310" y="9270"/>
                  </a:cubicBezTo>
                  <a:cubicBezTo>
                    <a:pt x="14175" y="9270"/>
                    <a:pt x="15041" y="9559"/>
                    <a:pt x="15726" y="10027"/>
                  </a:cubicBezTo>
                  <a:lnTo>
                    <a:pt x="15979" y="10244"/>
                  </a:lnTo>
                  <a:lnTo>
                    <a:pt x="16339" y="10027"/>
                  </a:lnTo>
                  <a:cubicBezTo>
                    <a:pt x="16231" y="9919"/>
                    <a:pt x="16087" y="9847"/>
                    <a:pt x="15943" y="9739"/>
                  </a:cubicBezTo>
                  <a:cubicBezTo>
                    <a:pt x="15185" y="9198"/>
                    <a:pt x="14247" y="8909"/>
                    <a:pt x="13310" y="8909"/>
                  </a:cubicBezTo>
                  <a:cubicBezTo>
                    <a:pt x="11542" y="8873"/>
                    <a:pt x="9955" y="7827"/>
                    <a:pt x="9234" y="6204"/>
                  </a:cubicBezTo>
                  <a:cubicBezTo>
                    <a:pt x="9054" y="5808"/>
                    <a:pt x="8801" y="5411"/>
                    <a:pt x="8513" y="5050"/>
                  </a:cubicBezTo>
                  <a:lnTo>
                    <a:pt x="5736" y="3391"/>
                  </a:lnTo>
                  <a:cubicBezTo>
                    <a:pt x="5447" y="3355"/>
                    <a:pt x="5159" y="3319"/>
                    <a:pt x="4834" y="3319"/>
                  </a:cubicBezTo>
                  <a:cubicBezTo>
                    <a:pt x="3067" y="3247"/>
                    <a:pt x="1480" y="2201"/>
                    <a:pt x="758" y="614"/>
                  </a:cubicBezTo>
                  <a:cubicBezTo>
                    <a:pt x="722" y="506"/>
                    <a:pt x="686" y="434"/>
                    <a:pt x="650" y="361"/>
                  </a:cubicBezTo>
                  <a:lnTo>
                    <a:pt x="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p:cNvSpPr/>
            <p:nvPr/>
          </p:nvSpPr>
          <p:spPr>
            <a:xfrm>
              <a:off x="4358200" y="4032375"/>
              <a:ext cx="445450" cy="292175"/>
            </a:xfrm>
            <a:custGeom>
              <a:avLst/>
              <a:gdLst/>
              <a:ahLst/>
              <a:cxnLst/>
              <a:rect l="l" t="t" r="r" b="b"/>
              <a:pathLst>
                <a:path w="17818" h="11687" extrusionOk="0">
                  <a:moveTo>
                    <a:pt x="397" y="0"/>
                  </a:moveTo>
                  <a:lnTo>
                    <a:pt x="0" y="253"/>
                  </a:lnTo>
                  <a:cubicBezTo>
                    <a:pt x="433" y="397"/>
                    <a:pt x="830" y="578"/>
                    <a:pt x="1190" y="830"/>
                  </a:cubicBezTo>
                  <a:cubicBezTo>
                    <a:pt x="1912" y="1299"/>
                    <a:pt x="2489" y="1984"/>
                    <a:pt x="2813" y="2778"/>
                  </a:cubicBezTo>
                  <a:cubicBezTo>
                    <a:pt x="3607" y="4509"/>
                    <a:pt x="5302" y="5627"/>
                    <a:pt x="7214" y="5663"/>
                  </a:cubicBezTo>
                  <a:cubicBezTo>
                    <a:pt x="8981" y="5735"/>
                    <a:pt x="10568" y="6781"/>
                    <a:pt x="11289" y="8368"/>
                  </a:cubicBezTo>
                  <a:cubicBezTo>
                    <a:pt x="12047" y="10135"/>
                    <a:pt x="13778" y="11253"/>
                    <a:pt x="15653" y="11289"/>
                  </a:cubicBezTo>
                  <a:cubicBezTo>
                    <a:pt x="16266" y="11289"/>
                    <a:pt x="16880" y="11434"/>
                    <a:pt x="17421" y="11686"/>
                  </a:cubicBezTo>
                  <a:lnTo>
                    <a:pt x="17817" y="11470"/>
                  </a:lnTo>
                  <a:cubicBezTo>
                    <a:pt x="17168" y="11109"/>
                    <a:pt x="16447" y="10929"/>
                    <a:pt x="15689" y="10929"/>
                  </a:cubicBezTo>
                  <a:cubicBezTo>
                    <a:pt x="13922" y="10893"/>
                    <a:pt x="12335" y="9847"/>
                    <a:pt x="11614" y="8224"/>
                  </a:cubicBezTo>
                  <a:cubicBezTo>
                    <a:pt x="10820" y="6493"/>
                    <a:pt x="9125" y="5374"/>
                    <a:pt x="7214" y="5338"/>
                  </a:cubicBezTo>
                  <a:cubicBezTo>
                    <a:pt x="5446" y="5266"/>
                    <a:pt x="3895" y="4220"/>
                    <a:pt x="3174" y="2633"/>
                  </a:cubicBezTo>
                  <a:cubicBezTo>
                    <a:pt x="2777" y="1768"/>
                    <a:pt x="2164" y="1010"/>
                    <a:pt x="1371" y="541"/>
                  </a:cubicBezTo>
                  <a:cubicBezTo>
                    <a:pt x="1082" y="325"/>
                    <a:pt x="758" y="145"/>
                    <a:pt x="39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p:cNvSpPr/>
            <p:nvPr/>
          </p:nvSpPr>
          <p:spPr>
            <a:xfrm>
              <a:off x="4287875" y="4072050"/>
              <a:ext cx="455350" cy="290375"/>
            </a:xfrm>
            <a:custGeom>
              <a:avLst/>
              <a:gdLst/>
              <a:ahLst/>
              <a:cxnLst/>
              <a:rect l="l" t="t" r="r" b="b"/>
              <a:pathLst>
                <a:path w="18214" h="11615" extrusionOk="0">
                  <a:moveTo>
                    <a:pt x="541" y="0"/>
                  </a:moveTo>
                  <a:lnTo>
                    <a:pt x="0" y="325"/>
                  </a:lnTo>
                  <a:lnTo>
                    <a:pt x="289" y="361"/>
                  </a:lnTo>
                  <a:cubicBezTo>
                    <a:pt x="1154" y="361"/>
                    <a:pt x="2020" y="614"/>
                    <a:pt x="2741" y="1119"/>
                  </a:cubicBezTo>
                  <a:cubicBezTo>
                    <a:pt x="3462" y="1587"/>
                    <a:pt x="4040" y="2237"/>
                    <a:pt x="4400" y="3066"/>
                  </a:cubicBezTo>
                  <a:cubicBezTo>
                    <a:pt x="5158" y="4797"/>
                    <a:pt x="6853" y="5915"/>
                    <a:pt x="8764" y="5952"/>
                  </a:cubicBezTo>
                  <a:cubicBezTo>
                    <a:pt x="10532" y="6024"/>
                    <a:pt x="12119" y="7070"/>
                    <a:pt x="12840" y="8657"/>
                  </a:cubicBezTo>
                  <a:cubicBezTo>
                    <a:pt x="13633" y="10388"/>
                    <a:pt x="15328" y="11542"/>
                    <a:pt x="17240" y="11578"/>
                  </a:cubicBezTo>
                  <a:cubicBezTo>
                    <a:pt x="17420" y="11578"/>
                    <a:pt x="17565" y="11578"/>
                    <a:pt x="17745" y="11614"/>
                  </a:cubicBezTo>
                  <a:lnTo>
                    <a:pt x="18214" y="11326"/>
                  </a:lnTo>
                  <a:cubicBezTo>
                    <a:pt x="17889" y="11289"/>
                    <a:pt x="17601" y="11217"/>
                    <a:pt x="17276" y="11217"/>
                  </a:cubicBezTo>
                  <a:cubicBezTo>
                    <a:pt x="15509" y="11181"/>
                    <a:pt x="13922" y="10135"/>
                    <a:pt x="13164" y="8512"/>
                  </a:cubicBezTo>
                  <a:cubicBezTo>
                    <a:pt x="12407" y="6781"/>
                    <a:pt x="10676" y="5663"/>
                    <a:pt x="8800" y="5591"/>
                  </a:cubicBezTo>
                  <a:cubicBezTo>
                    <a:pt x="7033" y="5555"/>
                    <a:pt x="5446" y="4509"/>
                    <a:pt x="4689" y="2886"/>
                  </a:cubicBezTo>
                  <a:cubicBezTo>
                    <a:pt x="4328" y="2020"/>
                    <a:pt x="3715" y="1299"/>
                    <a:pt x="2921" y="794"/>
                  </a:cubicBezTo>
                  <a:cubicBezTo>
                    <a:pt x="2236" y="325"/>
                    <a:pt x="1407" y="36"/>
                    <a:pt x="54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p:cNvSpPr/>
            <p:nvPr/>
          </p:nvSpPr>
          <p:spPr>
            <a:xfrm>
              <a:off x="4222950" y="4113525"/>
              <a:ext cx="449950" cy="291275"/>
            </a:xfrm>
            <a:custGeom>
              <a:avLst/>
              <a:gdLst/>
              <a:ahLst/>
              <a:cxnLst/>
              <a:rect l="l" t="t" r="r" b="b"/>
              <a:pathLst>
                <a:path w="17998" h="11651" extrusionOk="0">
                  <a:moveTo>
                    <a:pt x="397" y="1"/>
                  </a:moveTo>
                  <a:lnTo>
                    <a:pt x="0" y="217"/>
                  </a:lnTo>
                  <a:cubicBezTo>
                    <a:pt x="541" y="433"/>
                    <a:pt x="1118" y="542"/>
                    <a:pt x="1695" y="542"/>
                  </a:cubicBezTo>
                  <a:cubicBezTo>
                    <a:pt x="2561" y="578"/>
                    <a:pt x="3390" y="830"/>
                    <a:pt x="4076" y="1335"/>
                  </a:cubicBezTo>
                  <a:cubicBezTo>
                    <a:pt x="4833" y="1768"/>
                    <a:pt x="5410" y="2453"/>
                    <a:pt x="5735" y="3283"/>
                  </a:cubicBezTo>
                  <a:cubicBezTo>
                    <a:pt x="6528" y="4978"/>
                    <a:pt x="8223" y="6132"/>
                    <a:pt x="10135" y="6168"/>
                  </a:cubicBezTo>
                  <a:cubicBezTo>
                    <a:pt x="11902" y="6204"/>
                    <a:pt x="13489" y="7286"/>
                    <a:pt x="14211" y="8873"/>
                  </a:cubicBezTo>
                  <a:cubicBezTo>
                    <a:pt x="14571" y="9739"/>
                    <a:pt x="15184" y="10460"/>
                    <a:pt x="15978" y="10965"/>
                  </a:cubicBezTo>
                  <a:cubicBezTo>
                    <a:pt x="16447" y="11290"/>
                    <a:pt x="16988" y="11542"/>
                    <a:pt x="17529" y="11650"/>
                  </a:cubicBezTo>
                  <a:lnTo>
                    <a:pt x="17998" y="11362"/>
                  </a:lnTo>
                  <a:cubicBezTo>
                    <a:pt x="17348" y="11290"/>
                    <a:pt x="16735" y="11037"/>
                    <a:pt x="16194" y="10676"/>
                  </a:cubicBezTo>
                  <a:cubicBezTo>
                    <a:pt x="15473" y="10208"/>
                    <a:pt x="14896" y="9522"/>
                    <a:pt x="14535" y="8729"/>
                  </a:cubicBezTo>
                  <a:cubicBezTo>
                    <a:pt x="13778" y="6998"/>
                    <a:pt x="12047" y="5843"/>
                    <a:pt x="10171" y="5807"/>
                  </a:cubicBezTo>
                  <a:cubicBezTo>
                    <a:pt x="8404" y="5771"/>
                    <a:pt x="6817" y="4689"/>
                    <a:pt x="6096" y="3102"/>
                  </a:cubicBezTo>
                  <a:cubicBezTo>
                    <a:pt x="5302" y="1371"/>
                    <a:pt x="3607" y="253"/>
                    <a:pt x="1695" y="181"/>
                  </a:cubicBezTo>
                  <a:cubicBezTo>
                    <a:pt x="1263" y="181"/>
                    <a:pt x="830" y="109"/>
                    <a:pt x="39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p:cNvSpPr/>
            <p:nvPr/>
          </p:nvSpPr>
          <p:spPr>
            <a:xfrm>
              <a:off x="4167050" y="4146875"/>
              <a:ext cx="444550" cy="293975"/>
            </a:xfrm>
            <a:custGeom>
              <a:avLst/>
              <a:gdLst/>
              <a:ahLst/>
              <a:cxnLst/>
              <a:rect l="l" t="t" r="r" b="b"/>
              <a:pathLst>
                <a:path w="17782" h="11759" extrusionOk="0">
                  <a:moveTo>
                    <a:pt x="325" y="1"/>
                  </a:moveTo>
                  <a:lnTo>
                    <a:pt x="0" y="217"/>
                  </a:lnTo>
                  <a:lnTo>
                    <a:pt x="72" y="253"/>
                  </a:lnTo>
                  <a:cubicBezTo>
                    <a:pt x="830" y="794"/>
                    <a:pt x="1731" y="1083"/>
                    <a:pt x="2633" y="1083"/>
                  </a:cubicBezTo>
                  <a:cubicBezTo>
                    <a:pt x="4400" y="1119"/>
                    <a:pt x="6023" y="2165"/>
                    <a:pt x="6745" y="3788"/>
                  </a:cubicBezTo>
                  <a:cubicBezTo>
                    <a:pt x="7502" y="5519"/>
                    <a:pt x="9233" y="6673"/>
                    <a:pt x="11109" y="6709"/>
                  </a:cubicBezTo>
                  <a:cubicBezTo>
                    <a:pt x="12876" y="6746"/>
                    <a:pt x="14463" y="7791"/>
                    <a:pt x="15220" y="9415"/>
                  </a:cubicBezTo>
                  <a:cubicBezTo>
                    <a:pt x="15581" y="10280"/>
                    <a:pt x="16194" y="11001"/>
                    <a:pt x="16988" y="11506"/>
                  </a:cubicBezTo>
                  <a:cubicBezTo>
                    <a:pt x="17132" y="11579"/>
                    <a:pt x="17276" y="11687"/>
                    <a:pt x="17384" y="11759"/>
                  </a:cubicBezTo>
                  <a:lnTo>
                    <a:pt x="17781" y="11542"/>
                  </a:lnTo>
                  <a:cubicBezTo>
                    <a:pt x="17565" y="11434"/>
                    <a:pt x="17384" y="11326"/>
                    <a:pt x="17168" y="11182"/>
                  </a:cubicBezTo>
                  <a:cubicBezTo>
                    <a:pt x="16447" y="10749"/>
                    <a:pt x="15870" y="10064"/>
                    <a:pt x="15545" y="9234"/>
                  </a:cubicBezTo>
                  <a:cubicBezTo>
                    <a:pt x="14751" y="7503"/>
                    <a:pt x="13056" y="6385"/>
                    <a:pt x="11145" y="6349"/>
                  </a:cubicBezTo>
                  <a:cubicBezTo>
                    <a:pt x="9377" y="6277"/>
                    <a:pt x="7791" y="5231"/>
                    <a:pt x="7069" y="3644"/>
                  </a:cubicBezTo>
                  <a:cubicBezTo>
                    <a:pt x="6312" y="1913"/>
                    <a:pt x="4581" y="758"/>
                    <a:pt x="2705" y="722"/>
                  </a:cubicBezTo>
                  <a:cubicBezTo>
                    <a:pt x="1839" y="722"/>
                    <a:pt x="1046" y="470"/>
                    <a:pt x="325"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p:cNvSpPr/>
            <p:nvPr/>
          </p:nvSpPr>
          <p:spPr>
            <a:xfrm>
              <a:off x="4115650" y="4177550"/>
              <a:ext cx="441850" cy="294875"/>
            </a:xfrm>
            <a:custGeom>
              <a:avLst/>
              <a:gdLst/>
              <a:ahLst/>
              <a:cxnLst/>
              <a:rect l="l" t="t" r="r" b="b"/>
              <a:pathLst>
                <a:path w="17674" h="11795" extrusionOk="0">
                  <a:moveTo>
                    <a:pt x="325" y="0"/>
                  </a:moveTo>
                  <a:lnTo>
                    <a:pt x="0" y="181"/>
                  </a:lnTo>
                  <a:cubicBezTo>
                    <a:pt x="253" y="469"/>
                    <a:pt x="541" y="686"/>
                    <a:pt x="866" y="902"/>
                  </a:cubicBezTo>
                  <a:cubicBezTo>
                    <a:pt x="1623" y="1443"/>
                    <a:pt x="2525" y="1732"/>
                    <a:pt x="3463" y="1732"/>
                  </a:cubicBezTo>
                  <a:cubicBezTo>
                    <a:pt x="4328" y="1732"/>
                    <a:pt x="5194" y="1984"/>
                    <a:pt x="5915" y="2489"/>
                  </a:cubicBezTo>
                  <a:cubicBezTo>
                    <a:pt x="6637" y="2958"/>
                    <a:pt x="7214" y="3643"/>
                    <a:pt x="7538" y="4437"/>
                  </a:cubicBezTo>
                  <a:cubicBezTo>
                    <a:pt x="7899" y="5302"/>
                    <a:pt x="8512" y="6023"/>
                    <a:pt x="9306" y="6528"/>
                  </a:cubicBezTo>
                  <a:cubicBezTo>
                    <a:pt x="10099" y="7069"/>
                    <a:pt x="11001" y="7358"/>
                    <a:pt x="11938" y="7358"/>
                  </a:cubicBezTo>
                  <a:cubicBezTo>
                    <a:pt x="13706" y="7394"/>
                    <a:pt x="15293" y="8440"/>
                    <a:pt x="16014" y="10063"/>
                  </a:cubicBezTo>
                  <a:cubicBezTo>
                    <a:pt x="16303" y="10748"/>
                    <a:pt x="16771" y="11325"/>
                    <a:pt x="17348" y="11794"/>
                  </a:cubicBezTo>
                  <a:lnTo>
                    <a:pt x="17673" y="11614"/>
                  </a:lnTo>
                  <a:cubicBezTo>
                    <a:pt x="17096" y="11145"/>
                    <a:pt x="16627" y="10568"/>
                    <a:pt x="16339" y="9883"/>
                  </a:cubicBezTo>
                  <a:cubicBezTo>
                    <a:pt x="15978" y="9017"/>
                    <a:pt x="15365" y="8296"/>
                    <a:pt x="14571" y="7791"/>
                  </a:cubicBezTo>
                  <a:cubicBezTo>
                    <a:pt x="13814" y="7250"/>
                    <a:pt x="12876" y="6961"/>
                    <a:pt x="11974" y="6961"/>
                  </a:cubicBezTo>
                  <a:cubicBezTo>
                    <a:pt x="10171" y="6925"/>
                    <a:pt x="8584" y="5879"/>
                    <a:pt x="7863" y="4256"/>
                  </a:cubicBezTo>
                  <a:cubicBezTo>
                    <a:pt x="7502" y="3391"/>
                    <a:pt x="6889" y="2669"/>
                    <a:pt x="6096" y="2164"/>
                  </a:cubicBezTo>
                  <a:cubicBezTo>
                    <a:pt x="5338" y="1659"/>
                    <a:pt x="4436" y="1371"/>
                    <a:pt x="3499" y="1371"/>
                  </a:cubicBezTo>
                  <a:cubicBezTo>
                    <a:pt x="2597" y="1371"/>
                    <a:pt x="1768" y="1082"/>
                    <a:pt x="1046" y="577"/>
                  </a:cubicBezTo>
                  <a:cubicBezTo>
                    <a:pt x="794" y="433"/>
                    <a:pt x="541" y="217"/>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p:cNvSpPr/>
            <p:nvPr/>
          </p:nvSpPr>
          <p:spPr>
            <a:xfrm>
              <a:off x="4068750" y="4205500"/>
              <a:ext cx="439150" cy="296675"/>
            </a:xfrm>
            <a:custGeom>
              <a:avLst/>
              <a:gdLst/>
              <a:ahLst/>
              <a:cxnLst/>
              <a:rect l="l" t="t" r="r" b="b"/>
              <a:pathLst>
                <a:path w="17566" h="11867" extrusionOk="0">
                  <a:moveTo>
                    <a:pt x="325" y="0"/>
                  </a:moveTo>
                  <a:lnTo>
                    <a:pt x="1" y="181"/>
                  </a:lnTo>
                  <a:cubicBezTo>
                    <a:pt x="361" y="794"/>
                    <a:pt x="866" y="1299"/>
                    <a:pt x="1479" y="1659"/>
                  </a:cubicBezTo>
                  <a:cubicBezTo>
                    <a:pt x="2237" y="2200"/>
                    <a:pt x="3175" y="2489"/>
                    <a:pt x="4112" y="2489"/>
                  </a:cubicBezTo>
                  <a:cubicBezTo>
                    <a:pt x="5844" y="2525"/>
                    <a:pt x="7431" y="3571"/>
                    <a:pt x="8152" y="5194"/>
                  </a:cubicBezTo>
                  <a:cubicBezTo>
                    <a:pt x="8945" y="6925"/>
                    <a:pt x="10641" y="8043"/>
                    <a:pt x="12552" y="8115"/>
                  </a:cubicBezTo>
                  <a:cubicBezTo>
                    <a:pt x="14319" y="8152"/>
                    <a:pt x="15906" y="9197"/>
                    <a:pt x="16628" y="10820"/>
                  </a:cubicBezTo>
                  <a:cubicBezTo>
                    <a:pt x="16808" y="11181"/>
                    <a:pt x="17024" y="11542"/>
                    <a:pt x="17241" y="11866"/>
                  </a:cubicBezTo>
                  <a:lnTo>
                    <a:pt x="17565" y="11650"/>
                  </a:lnTo>
                  <a:cubicBezTo>
                    <a:pt x="17313" y="11362"/>
                    <a:pt x="17133" y="11001"/>
                    <a:pt x="16952" y="10640"/>
                  </a:cubicBezTo>
                  <a:cubicBezTo>
                    <a:pt x="16159" y="8909"/>
                    <a:pt x="14464" y="7791"/>
                    <a:pt x="12552" y="7719"/>
                  </a:cubicBezTo>
                  <a:cubicBezTo>
                    <a:pt x="10785" y="7683"/>
                    <a:pt x="9198" y="6637"/>
                    <a:pt x="8476" y="5014"/>
                  </a:cubicBezTo>
                  <a:cubicBezTo>
                    <a:pt x="7719" y="3282"/>
                    <a:pt x="5988" y="2164"/>
                    <a:pt x="4112" y="2128"/>
                  </a:cubicBezTo>
                  <a:cubicBezTo>
                    <a:pt x="3211" y="2128"/>
                    <a:pt x="2381" y="1840"/>
                    <a:pt x="1660" y="1335"/>
                  </a:cubicBezTo>
                  <a:cubicBezTo>
                    <a:pt x="1119" y="1010"/>
                    <a:pt x="650" y="541"/>
                    <a:pt x="325"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p:cNvSpPr/>
            <p:nvPr/>
          </p:nvSpPr>
          <p:spPr>
            <a:xfrm>
              <a:off x="4027275" y="4230750"/>
              <a:ext cx="437350" cy="297575"/>
            </a:xfrm>
            <a:custGeom>
              <a:avLst/>
              <a:gdLst/>
              <a:ahLst/>
              <a:cxnLst/>
              <a:rect l="l" t="t" r="r" b="b"/>
              <a:pathLst>
                <a:path w="17494" h="11903" extrusionOk="0">
                  <a:moveTo>
                    <a:pt x="325" y="0"/>
                  </a:moveTo>
                  <a:lnTo>
                    <a:pt x="1" y="181"/>
                  </a:lnTo>
                  <a:lnTo>
                    <a:pt x="145" y="433"/>
                  </a:lnTo>
                  <a:cubicBezTo>
                    <a:pt x="506" y="1299"/>
                    <a:pt x="1119" y="2020"/>
                    <a:pt x="1912" y="2525"/>
                  </a:cubicBezTo>
                  <a:cubicBezTo>
                    <a:pt x="2670" y="3066"/>
                    <a:pt x="3571" y="3354"/>
                    <a:pt x="4509" y="3354"/>
                  </a:cubicBezTo>
                  <a:cubicBezTo>
                    <a:pt x="6276" y="3391"/>
                    <a:pt x="7863" y="4436"/>
                    <a:pt x="8585" y="6060"/>
                  </a:cubicBezTo>
                  <a:cubicBezTo>
                    <a:pt x="8981" y="6925"/>
                    <a:pt x="9594" y="7646"/>
                    <a:pt x="10388" y="8151"/>
                  </a:cubicBezTo>
                  <a:cubicBezTo>
                    <a:pt x="11145" y="8656"/>
                    <a:pt x="12047" y="8945"/>
                    <a:pt x="12985" y="8945"/>
                  </a:cubicBezTo>
                  <a:cubicBezTo>
                    <a:pt x="14752" y="9017"/>
                    <a:pt x="16339" y="10063"/>
                    <a:pt x="17060" y="11650"/>
                  </a:cubicBezTo>
                  <a:lnTo>
                    <a:pt x="17169" y="11902"/>
                  </a:lnTo>
                  <a:lnTo>
                    <a:pt x="17493" y="11722"/>
                  </a:lnTo>
                  <a:lnTo>
                    <a:pt x="17385" y="11506"/>
                  </a:lnTo>
                  <a:cubicBezTo>
                    <a:pt x="16628" y="9774"/>
                    <a:pt x="14896" y="8656"/>
                    <a:pt x="13021" y="8584"/>
                  </a:cubicBezTo>
                  <a:cubicBezTo>
                    <a:pt x="11254" y="8548"/>
                    <a:pt x="9667" y="7502"/>
                    <a:pt x="8945" y="5879"/>
                  </a:cubicBezTo>
                  <a:cubicBezTo>
                    <a:pt x="8152" y="4148"/>
                    <a:pt x="6457" y="3030"/>
                    <a:pt x="4545" y="2994"/>
                  </a:cubicBezTo>
                  <a:cubicBezTo>
                    <a:pt x="2778" y="2922"/>
                    <a:pt x="1191" y="1876"/>
                    <a:pt x="470" y="289"/>
                  </a:cubicBezTo>
                  <a:lnTo>
                    <a:pt x="325"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p:cNvSpPr/>
            <p:nvPr/>
          </p:nvSpPr>
          <p:spPr>
            <a:xfrm>
              <a:off x="3984000" y="4256900"/>
              <a:ext cx="266025" cy="208300"/>
            </a:xfrm>
            <a:custGeom>
              <a:avLst/>
              <a:gdLst/>
              <a:ahLst/>
              <a:cxnLst/>
              <a:rect l="l" t="t" r="r" b="b"/>
              <a:pathLst>
                <a:path w="10641" h="8332" extrusionOk="0">
                  <a:moveTo>
                    <a:pt x="289" y="0"/>
                  </a:moveTo>
                  <a:lnTo>
                    <a:pt x="0" y="181"/>
                  </a:lnTo>
                  <a:cubicBezTo>
                    <a:pt x="253" y="505"/>
                    <a:pt x="469" y="866"/>
                    <a:pt x="650" y="1263"/>
                  </a:cubicBezTo>
                  <a:cubicBezTo>
                    <a:pt x="1010" y="2128"/>
                    <a:pt x="1623" y="2849"/>
                    <a:pt x="2381" y="3354"/>
                  </a:cubicBezTo>
                  <a:cubicBezTo>
                    <a:pt x="3174" y="3895"/>
                    <a:pt x="4076" y="4184"/>
                    <a:pt x="5014" y="4184"/>
                  </a:cubicBezTo>
                  <a:cubicBezTo>
                    <a:pt x="6781" y="4220"/>
                    <a:pt x="8368" y="5266"/>
                    <a:pt x="9089" y="6889"/>
                  </a:cubicBezTo>
                  <a:cubicBezTo>
                    <a:pt x="9234" y="7141"/>
                    <a:pt x="9378" y="7394"/>
                    <a:pt x="9522" y="7646"/>
                  </a:cubicBezTo>
                  <a:lnTo>
                    <a:pt x="10640" y="8332"/>
                  </a:lnTo>
                  <a:cubicBezTo>
                    <a:pt x="10099" y="7899"/>
                    <a:pt x="9702" y="7322"/>
                    <a:pt x="9450" y="6709"/>
                  </a:cubicBezTo>
                  <a:cubicBezTo>
                    <a:pt x="8657" y="4977"/>
                    <a:pt x="6961" y="3859"/>
                    <a:pt x="5050" y="3787"/>
                  </a:cubicBezTo>
                  <a:cubicBezTo>
                    <a:pt x="3283" y="3751"/>
                    <a:pt x="1696" y="2705"/>
                    <a:pt x="974" y="1082"/>
                  </a:cubicBezTo>
                  <a:cubicBezTo>
                    <a:pt x="794" y="722"/>
                    <a:pt x="578" y="325"/>
                    <a:pt x="289"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p:cNvSpPr/>
            <p:nvPr/>
          </p:nvSpPr>
          <p:spPr>
            <a:xfrm>
              <a:off x="4282450" y="4485025"/>
              <a:ext cx="139775" cy="69450"/>
            </a:xfrm>
            <a:custGeom>
              <a:avLst/>
              <a:gdLst/>
              <a:ahLst/>
              <a:cxnLst/>
              <a:rect l="l" t="t" r="r" b="b"/>
              <a:pathLst>
                <a:path w="5591" h="2778" extrusionOk="0">
                  <a:moveTo>
                    <a:pt x="1" y="0"/>
                  </a:moveTo>
                  <a:lnTo>
                    <a:pt x="1010" y="613"/>
                  </a:lnTo>
                  <a:lnTo>
                    <a:pt x="1551" y="649"/>
                  </a:lnTo>
                  <a:cubicBezTo>
                    <a:pt x="2417" y="649"/>
                    <a:pt x="3247" y="938"/>
                    <a:pt x="3968" y="1407"/>
                  </a:cubicBezTo>
                  <a:cubicBezTo>
                    <a:pt x="4509" y="1767"/>
                    <a:pt x="4978" y="2236"/>
                    <a:pt x="5302" y="2777"/>
                  </a:cubicBezTo>
                  <a:lnTo>
                    <a:pt x="5591" y="2597"/>
                  </a:lnTo>
                  <a:cubicBezTo>
                    <a:pt x="5230" y="1984"/>
                    <a:pt x="4761" y="1479"/>
                    <a:pt x="4184" y="1118"/>
                  </a:cubicBezTo>
                  <a:cubicBezTo>
                    <a:pt x="3391" y="577"/>
                    <a:pt x="2489" y="289"/>
                    <a:pt x="1551" y="289"/>
                  </a:cubicBezTo>
                  <a:cubicBezTo>
                    <a:pt x="1010" y="289"/>
                    <a:pt x="506" y="181"/>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p:cNvSpPr/>
            <p:nvPr/>
          </p:nvSpPr>
          <p:spPr>
            <a:xfrm>
              <a:off x="3958750" y="4336250"/>
              <a:ext cx="925150" cy="547325"/>
            </a:xfrm>
            <a:custGeom>
              <a:avLst/>
              <a:gdLst/>
              <a:ahLst/>
              <a:cxnLst/>
              <a:rect l="l" t="t" r="r" b="b"/>
              <a:pathLst>
                <a:path w="37006" h="21893" extrusionOk="0">
                  <a:moveTo>
                    <a:pt x="17268" y="839"/>
                  </a:moveTo>
                  <a:lnTo>
                    <a:pt x="17268" y="839"/>
                  </a:lnTo>
                  <a:cubicBezTo>
                    <a:pt x="17583" y="940"/>
                    <a:pt x="17899" y="976"/>
                    <a:pt x="18214" y="1046"/>
                  </a:cubicBezTo>
                  <a:lnTo>
                    <a:pt x="18611" y="1118"/>
                  </a:lnTo>
                  <a:cubicBezTo>
                    <a:pt x="18467" y="1262"/>
                    <a:pt x="18323" y="1443"/>
                    <a:pt x="18142" y="1623"/>
                  </a:cubicBezTo>
                  <a:cubicBezTo>
                    <a:pt x="18034" y="1731"/>
                    <a:pt x="17926" y="1840"/>
                    <a:pt x="17818" y="1948"/>
                  </a:cubicBezTo>
                  <a:lnTo>
                    <a:pt x="17205" y="1803"/>
                  </a:lnTo>
                  <a:cubicBezTo>
                    <a:pt x="16916" y="1767"/>
                    <a:pt x="16591" y="1695"/>
                    <a:pt x="16303" y="1623"/>
                  </a:cubicBezTo>
                  <a:cubicBezTo>
                    <a:pt x="16660" y="1409"/>
                    <a:pt x="16981" y="1124"/>
                    <a:pt x="17268" y="839"/>
                  </a:cubicBezTo>
                  <a:close/>
                  <a:moveTo>
                    <a:pt x="18972" y="1190"/>
                  </a:moveTo>
                  <a:cubicBezTo>
                    <a:pt x="19332" y="1299"/>
                    <a:pt x="19729" y="1443"/>
                    <a:pt x="20090" y="1623"/>
                  </a:cubicBezTo>
                  <a:cubicBezTo>
                    <a:pt x="19873" y="1984"/>
                    <a:pt x="19657" y="2272"/>
                    <a:pt x="19405" y="2561"/>
                  </a:cubicBezTo>
                  <a:cubicBezTo>
                    <a:pt x="19008" y="2344"/>
                    <a:pt x="18647" y="2164"/>
                    <a:pt x="18214" y="2056"/>
                  </a:cubicBezTo>
                  <a:lnTo>
                    <a:pt x="18395" y="1876"/>
                  </a:lnTo>
                  <a:cubicBezTo>
                    <a:pt x="18611" y="1659"/>
                    <a:pt x="18791" y="1443"/>
                    <a:pt x="18972" y="1190"/>
                  </a:cubicBezTo>
                  <a:close/>
                  <a:moveTo>
                    <a:pt x="15906" y="1840"/>
                  </a:moveTo>
                  <a:cubicBezTo>
                    <a:pt x="16303" y="1984"/>
                    <a:pt x="16736" y="2056"/>
                    <a:pt x="17132" y="2128"/>
                  </a:cubicBezTo>
                  <a:lnTo>
                    <a:pt x="17493" y="2200"/>
                  </a:lnTo>
                  <a:cubicBezTo>
                    <a:pt x="17096" y="2525"/>
                    <a:pt x="16627" y="2777"/>
                    <a:pt x="16159" y="2922"/>
                  </a:cubicBezTo>
                  <a:cubicBezTo>
                    <a:pt x="15509" y="2813"/>
                    <a:pt x="14896" y="2633"/>
                    <a:pt x="14355" y="2381"/>
                  </a:cubicBezTo>
                  <a:lnTo>
                    <a:pt x="14319" y="2381"/>
                  </a:lnTo>
                  <a:cubicBezTo>
                    <a:pt x="14896" y="2272"/>
                    <a:pt x="15401" y="2092"/>
                    <a:pt x="15906" y="1840"/>
                  </a:cubicBezTo>
                  <a:close/>
                  <a:moveTo>
                    <a:pt x="20378" y="1803"/>
                  </a:moveTo>
                  <a:cubicBezTo>
                    <a:pt x="20667" y="1984"/>
                    <a:pt x="20955" y="2200"/>
                    <a:pt x="21208" y="2453"/>
                  </a:cubicBezTo>
                  <a:lnTo>
                    <a:pt x="21280" y="2525"/>
                  </a:lnTo>
                  <a:cubicBezTo>
                    <a:pt x="21064" y="2885"/>
                    <a:pt x="20847" y="3246"/>
                    <a:pt x="20559" y="3535"/>
                  </a:cubicBezTo>
                  <a:lnTo>
                    <a:pt x="20378" y="3318"/>
                  </a:lnTo>
                  <a:cubicBezTo>
                    <a:pt x="20162" y="3102"/>
                    <a:pt x="19910" y="2922"/>
                    <a:pt x="19657" y="2741"/>
                  </a:cubicBezTo>
                  <a:cubicBezTo>
                    <a:pt x="19946" y="2453"/>
                    <a:pt x="20162" y="2128"/>
                    <a:pt x="20378" y="1803"/>
                  </a:cubicBezTo>
                  <a:close/>
                  <a:moveTo>
                    <a:pt x="17926" y="2308"/>
                  </a:moveTo>
                  <a:cubicBezTo>
                    <a:pt x="18359" y="2417"/>
                    <a:pt x="18755" y="2561"/>
                    <a:pt x="19152" y="2813"/>
                  </a:cubicBezTo>
                  <a:cubicBezTo>
                    <a:pt x="18864" y="3102"/>
                    <a:pt x="18539" y="3354"/>
                    <a:pt x="18178" y="3571"/>
                  </a:cubicBezTo>
                  <a:cubicBezTo>
                    <a:pt x="17746" y="3318"/>
                    <a:pt x="17277" y="3138"/>
                    <a:pt x="16772" y="3030"/>
                  </a:cubicBezTo>
                  <a:cubicBezTo>
                    <a:pt x="17168" y="2849"/>
                    <a:pt x="17565" y="2597"/>
                    <a:pt x="17926" y="2308"/>
                  </a:cubicBezTo>
                  <a:close/>
                  <a:moveTo>
                    <a:pt x="16159" y="3246"/>
                  </a:moveTo>
                  <a:cubicBezTo>
                    <a:pt x="16736" y="3354"/>
                    <a:pt x="17277" y="3499"/>
                    <a:pt x="17818" y="3751"/>
                  </a:cubicBezTo>
                  <a:cubicBezTo>
                    <a:pt x="17349" y="3967"/>
                    <a:pt x="16844" y="4112"/>
                    <a:pt x="16303" y="4220"/>
                  </a:cubicBezTo>
                  <a:lnTo>
                    <a:pt x="16123" y="4256"/>
                  </a:lnTo>
                  <a:cubicBezTo>
                    <a:pt x="15762" y="4148"/>
                    <a:pt x="15437" y="4076"/>
                    <a:pt x="15077" y="4004"/>
                  </a:cubicBezTo>
                  <a:cubicBezTo>
                    <a:pt x="14716" y="3967"/>
                    <a:pt x="14391" y="3895"/>
                    <a:pt x="14067" y="3787"/>
                  </a:cubicBezTo>
                  <a:cubicBezTo>
                    <a:pt x="14463" y="3643"/>
                    <a:pt x="14860" y="3535"/>
                    <a:pt x="15293" y="3463"/>
                  </a:cubicBezTo>
                  <a:cubicBezTo>
                    <a:pt x="15582" y="3426"/>
                    <a:pt x="15870" y="3354"/>
                    <a:pt x="16159" y="3246"/>
                  </a:cubicBezTo>
                  <a:close/>
                  <a:moveTo>
                    <a:pt x="19441" y="2994"/>
                  </a:moveTo>
                  <a:cubicBezTo>
                    <a:pt x="19693" y="3174"/>
                    <a:pt x="19910" y="3354"/>
                    <a:pt x="20126" y="3571"/>
                  </a:cubicBezTo>
                  <a:lnTo>
                    <a:pt x="20342" y="3787"/>
                  </a:lnTo>
                  <a:cubicBezTo>
                    <a:pt x="20054" y="4076"/>
                    <a:pt x="19765" y="4328"/>
                    <a:pt x="19441" y="4545"/>
                  </a:cubicBezTo>
                  <a:cubicBezTo>
                    <a:pt x="19369" y="4508"/>
                    <a:pt x="19332" y="4472"/>
                    <a:pt x="19296" y="4436"/>
                  </a:cubicBezTo>
                  <a:cubicBezTo>
                    <a:pt x="19044" y="4184"/>
                    <a:pt x="18791" y="3967"/>
                    <a:pt x="18503" y="3787"/>
                  </a:cubicBezTo>
                  <a:cubicBezTo>
                    <a:pt x="18828" y="3535"/>
                    <a:pt x="19152" y="3282"/>
                    <a:pt x="19441" y="2994"/>
                  </a:cubicBezTo>
                  <a:close/>
                  <a:moveTo>
                    <a:pt x="21533" y="2777"/>
                  </a:moveTo>
                  <a:cubicBezTo>
                    <a:pt x="21821" y="3102"/>
                    <a:pt x="22074" y="3463"/>
                    <a:pt x="22254" y="3823"/>
                  </a:cubicBezTo>
                  <a:cubicBezTo>
                    <a:pt x="22038" y="4184"/>
                    <a:pt x="21785" y="4508"/>
                    <a:pt x="21496" y="4833"/>
                  </a:cubicBezTo>
                  <a:cubicBezTo>
                    <a:pt x="21316" y="4436"/>
                    <a:pt x="21100" y="4112"/>
                    <a:pt x="20811" y="3787"/>
                  </a:cubicBezTo>
                  <a:cubicBezTo>
                    <a:pt x="21100" y="3499"/>
                    <a:pt x="21316" y="3138"/>
                    <a:pt x="21533" y="2777"/>
                  </a:cubicBezTo>
                  <a:close/>
                  <a:moveTo>
                    <a:pt x="13634" y="4004"/>
                  </a:moveTo>
                  <a:cubicBezTo>
                    <a:pt x="14103" y="4148"/>
                    <a:pt x="14536" y="4256"/>
                    <a:pt x="15004" y="4328"/>
                  </a:cubicBezTo>
                  <a:lnTo>
                    <a:pt x="15437" y="4436"/>
                  </a:lnTo>
                  <a:cubicBezTo>
                    <a:pt x="14932" y="4581"/>
                    <a:pt x="14463" y="4797"/>
                    <a:pt x="14031" y="5122"/>
                  </a:cubicBezTo>
                  <a:cubicBezTo>
                    <a:pt x="13526" y="5049"/>
                    <a:pt x="13057" y="4905"/>
                    <a:pt x="12624" y="4761"/>
                  </a:cubicBezTo>
                  <a:cubicBezTo>
                    <a:pt x="12913" y="4436"/>
                    <a:pt x="13273" y="4184"/>
                    <a:pt x="13634" y="4004"/>
                  </a:cubicBezTo>
                  <a:close/>
                  <a:moveTo>
                    <a:pt x="18178" y="3967"/>
                  </a:moveTo>
                  <a:cubicBezTo>
                    <a:pt x="18503" y="4148"/>
                    <a:pt x="18791" y="4400"/>
                    <a:pt x="19080" y="4689"/>
                  </a:cubicBezTo>
                  <a:lnTo>
                    <a:pt x="19152" y="4725"/>
                  </a:lnTo>
                  <a:cubicBezTo>
                    <a:pt x="18719" y="4941"/>
                    <a:pt x="18323" y="5086"/>
                    <a:pt x="17854" y="5194"/>
                  </a:cubicBezTo>
                  <a:cubicBezTo>
                    <a:pt x="17529" y="4905"/>
                    <a:pt x="17132" y="4653"/>
                    <a:pt x="16736" y="4472"/>
                  </a:cubicBezTo>
                  <a:cubicBezTo>
                    <a:pt x="17241" y="4364"/>
                    <a:pt x="17746" y="4184"/>
                    <a:pt x="18178" y="3967"/>
                  </a:cubicBezTo>
                  <a:close/>
                  <a:moveTo>
                    <a:pt x="23156" y="2417"/>
                  </a:moveTo>
                  <a:cubicBezTo>
                    <a:pt x="23444" y="2922"/>
                    <a:pt x="23661" y="3463"/>
                    <a:pt x="23769" y="4040"/>
                  </a:cubicBezTo>
                  <a:cubicBezTo>
                    <a:pt x="23624" y="4508"/>
                    <a:pt x="23372" y="4941"/>
                    <a:pt x="23083" y="5338"/>
                  </a:cubicBezTo>
                  <a:cubicBezTo>
                    <a:pt x="22975" y="4833"/>
                    <a:pt x="22831" y="4328"/>
                    <a:pt x="22615" y="3859"/>
                  </a:cubicBezTo>
                  <a:cubicBezTo>
                    <a:pt x="22867" y="3390"/>
                    <a:pt x="23047" y="2922"/>
                    <a:pt x="23156" y="2417"/>
                  </a:cubicBezTo>
                  <a:close/>
                  <a:moveTo>
                    <a:pt x="11037" y="4148"/>
                  </a:moveTo>
                  <a:cubicBezTo>
                    <a:pt x="11326" y="4400"/>
                    <a:pt x="11650" y="4653"/>
                    <a:pt x="12011" y="4833"/>
                  </a:cubicBezTo>
                  <a:cubicBezTo>
                    <a:pt x="11758" y="5122"/>
                    <a:pt x="11506" y="5410"/>
                    <a:pt x="11326" y="5735"/>
                  </a:cubicBezTo>
                  <a:cubicBezTo>
                    <a:pt x="10965" y="5590"/>
                    <a:pt x="10640" y="5374"/>
                    <a:pt x="10352" y="5122"/>
                  </a:cubicBezTo>
                  <a:cubicBezTo>
                    <a:pt x="10532" y="4761"/>
                    <a:pt x="10749" y="4436"/>
                    <a:pt x="11037" y="4148"/>
                  </a:cubicBezTo>
                  <a:close/>
                  <a:moveTo>
                    <a:pt x="16123" y="4617"/>
                  </a:moveTo>
                  <a:cubicBezTo>
                    <a:pt x="16591" y="4761"/>
                    <a:pt x="17024" y="4977"/>
                    <a:pt x="17421" y="5302"/>
                  </a:cubicBezTo>
                  <a:lnTo>
                    <a:pt x="17457" y="5302"/>
                  </a:lnTo>
                  <a:cubicBezTo>
                    <a:pt x="16916" y="5374"/>
                    <a:pt x="16447" y="5554"/>
                    <a:pt x="15942" y="5735"/>
                  </a:cubicBezTo>
                  <a:cubicBezTo>
                    <a:pt x="15509" y="5482"/>
                    <a:pt x="15004" y="5338"/>
                    <a:pt x="14499" y="5230"/>
                  </a:cubicBezTo>
                  <a:cubicBezTo>
                    <a:pt x="15004" y="4941"/>
                    <a:pt x="15545" y="4725"/>
                    <a:pt x="16123" y="4617"/>
                  </a:cubicBezTo>
                  <a:close/>
                  <a:moveTo>
                    <a:pt x="20559" y="4040"/>
                  </a:moveTo>
                  <a:cubicBezTo>
                    <a:pt x="20811" y="4364"/>
                    <a:pt x="21064" y="4689"/>
                    <a:pt x="21208" y="5086"/>
                  </a:cubicBezTo>
                  <a:cubicBezTo>
                    <a:pt x="20955" y="5338"/>
                    <a:pt x="20667" y="5554"/>
                    <a:pt x="20342" y="5735"/>
                  </a:cubicBezTo>
                  <a:lnTo>
                    <a:pt x="20342" y="5771"/>
                  </a:lnTo>
                  <a:cubicBezTo>
                    <a:pt x="20126" y="5410"/>
                    <a:pt x="19910" y="5086"/>
                    <a:pt x="19657" y="4797"/>
                  </a:cubicBezTo>
                  <a:cubicBezTo>
                    <a:pt x="19982" y="4581"/>
                    <a:pt x="20270" y="4328"/>
                    <a:pt x="20559" y="4040"/>
                  </a:cubicBezTo>
                  <a:close/>
                  <a:moveTo>
                    <a:pt x="12335" y="5013"/>
                  </a:moveTo>
                  <a:cubicBezTo>
                    <a:pt x="12768" y="5194"/>
                    <a:pt x="13201" y="5302"/>
                    <a:pt x="13670" y="5374"/>
                  </a:cubicBezTo>
                  <a:cubicBezTo>
                    <a:pt x="13526" y="5518"/>
                    <a:pt x="13381" y="5663"/>
                    <a:pt x="13237" y="5807"/>
                  </a:cubicBezTo>
                  <a:cubicBezTo>
                    <a:pt x="13093" y="5951"/>
                    <a:pt x="12985" y="6059"/>
                    <a:pt x="12876" y="6204"/>
                  </a:cubicBezTo>
                  <a:cubicBezTo>
                    <a:pt x="12480" y="6132"/>
                    <a:pt x="12047" y="6023"/>
                    <a:pt x="11650" y="5879"/>
                  </a:cubicBezTo>
                  <a:cubicBezTo>
                    <a:pt x="11831" y="5554"/>
                    <a:pt x="12083" y="5266"/>
                    <a:pt x="12335" y="5013"/>
                  </a:cubicBezTo>
                  <a:close/>
                  <a:moveTo>
                    <a:pt x="19369" y="4977"/>
                  </a:moveTo>
                  <a:cubicBezTo>
                    <a:pt x="19621" y="5266"/>
                    <a:pt x="19837" y="5554"/>
                    <a:pt x="20018" y="5879"/>
                  </a:cubicBezTo>
                  <a:cubicBezTo>
                    <a:pt x="19657" y="6059"/>
                    <a:pt x="19296" y="6204"/>
                    <a:pt x="18900" y="6276"/>
                  </a:cubicBezTo>
                  <a:cubicBezTo>
                    <a:pt x="18683" y="6023"/>
                    <a:pt x="18467" y="5771"/>
                    <a:pt x="18250" y="5554"/>
                  </a:cubicBezTo>
                  <a:lnTo>
                    <a:pt x="18178" y="5482"/>
                  </a:lnTo>
                  <a:cubicBezTo>
                    <a:pt x="18575" y="5374"/>
                    <a:pt x="19008" y="5194"/>
                    <a:pt x="19369" y="4977"/>
                  </a:cubicBezTo>
                  <a:close/>
                  <a:moveTo>
                    <a:pt x="22434" y="4220"/>
                  </a:moveTo>
                  <a:cubicBezTo>
                    <a:pt x="22542" y="4617"/>
                    <a:pt x="22651" y="5013"/>
                    <a:pt x="22723" y="5410"/>
                  </a:cubicBezTo>
                  <a:lnTo>
                    <a:pt x="22759" y="5410"/>
                  </a:lnTo>
                  <a:cubicBezTo>
                    <a:pt x="22759" y="5482"/>
                    <a:pt x="22795" y="5590"/>
                    <a:pt x="22795" y="5663"/>
                  </a:cubicBezTo>
                  <a:lnTo>
                    <a:pt x="22579" y="5915"/>
                  </a:lnTo>
                  <a:cubicBezTo>
                    <a:pt x="22398" y="6095"/>
                    <a:pt x="22218" y="6276"/>
                    <a:pt x="22001" y="6456"/>
                  </a:cubicBezTo>
                  <a:cubicBezTo>
                    <a:pt x="21929" y="6023"/>
                    <a:pt x="21785" y="5590"/>
                    <a:pt x="21641" y="5158"/>
                  </a:cubicBezTo>
                  <a:lnTo>
                    <a:pt x="21713" y="5086"/>
                  </a:lnTo>
                  <a:cubicBezTo>
                    <a:pt x="22001" y="4833"/>
                    <a:pt x="22218" y="4545"/>
                    <a:pt x="22434" y="4220"/>
                  </a:cubicBezTo>
                  <a:close/>
                  <a:moveTo>
                    <a:pt x="14103" y="5482"/>
                  </a:moveTo>
                  <a:cubicBezTo>
                    <a:pt x="14608" y="5554"/>
                    <a:pt x="15113" y="5699"/>
                    <a:pt x="15582" y="5915"/>
                  </a:cubicBezTo>
                  <a:cubicBezTo>
                    <a:pt x="15221" y="6132"/>
                    <a:pt x="14860" y="6384"/>
                    <a:pt x="14572" y="6673"/>
                  </a:cubicBezTo>
                  <a:cubicBezTo>
                    <a:pt x="14139" y="6492"/>
                    <a:pt x="13706" y="6348"/>
                    <a:pt x="13273" y="6276"/>
                  </a:cubicBezTo>
                  <a:cubicBezTo>
                    <a:pt x="13309" y="6204"/>
                    <a:pt x="13381" y="6132"/>
                    <a:pt x="13454" y="6059"/>
                  </a:cubicBezTo>
                  <a:cubicBezTo>
                    <a:pt x="13670" y="5843"/>
                    <a:pt x="13886" y="5663"/>
                    <a:pt x="14103" y="5482"/>
                  </a:cubicBezTo>
                  <a:close/>
                  <a:moveTo>
                    <a:pt x="17782" y="5554"/>
                  </a:moveTo>
                  <a:cubicBezTo>
                    <a:pt x="17854" y="5627"/>
                    <a:pt x="17926" y="5699"/>
                    <a:pt x="17998" y="5771"/>
                  </a:cubicBezTo>
                  <a:cubicBezTo>
                    <a:pt x="18178" y="5951"/>
                    <a:pt x="18359" y="6168"/>
                    <a:pt x="18539" y="6348"/>
                  </a:cubicBezTo>
                  <a:cubicBezTo>
                    <a:pt x="18106" y="6456"/>
                    <a:pt x="17673" y="6564"/>
                    <a:pt x="17241" y="6709"/>
                  </a:cubicBezTo>
                  <a:lnTo>
                    <a:pt x="17168" y="6636"/>
                  </a:lnTo>
                  <a:cubicBezTo>
                    <a:pt x="16916" y="6384"/>
                    <a:pt x="16627" y="6132"/>
                    <a:pt x="16303" y="5951"/>
                  </a:cubicBezTo>
                  <a:cubicBezTo>
                    <a:pt x="16700" y="5807"/>
                    <a:pt x="17096" y="5699"/>
                    <a:pt x="17493" y="5627"/>
                  </a:cubicBezTo>
                  <a:lnTo>
                    <a:pt x="17782" y="5554"/>
                  </a:lnTo>
                  <a:close/>
                  <a:moveTo>
                    <a:pt x="10208" y="5446"/>
                  </a:moveTo>
                  <a:cubicBezTo>
                    <a:pt x="10496" y="5699"/>
                    <a:pt x="10821" y="5879"/>
                    <a:pt x="11145" y="6059"/>
                  </a:cubicBezTo>
                  <a:cubicBezTo>
                    <a:pt x="11001" y="6384"/>
                    <a:pt x="10857" y="6709"/>
                    <a:pt x="10785" y="7069"/>
                  </a:cubicBezTo>
                  <a:cubicBezTo>
                    <a:pt x="10460" y="6961"/>
                    <a:pt x="10135" y="6817"/>
                    <a:pt x="9883" y="6673"/>
                  </a:cubicBezTo>
                  <a:cubicBezTo>
                    <a:pt x="9919" y="6240"/>
                    <a:pt x="10063" y="5843"/>
                    <a:pt x="10208" y="5446"/>
                  </a:cubicBezTo>
                  <a:close/>
                  <a:moveTo>
                    <a:pt x="23913" y="4653"/>
                  </a:moveTo>
                  <a:cubicBezTo>
                    <a:pt x="23985" y="5158"/>
                    <a:pt x="24165" y="5627"/>
                    <a:pt x="24382" y="6095"/>
                  </a:cubicBezTo>
                  <a:lnTo>
                    <a:pt x="24418" y="6095"/>
                  </a:lnTo>
                  <a:cubicBezTo>
                    <a:pt x="24202" y="6420"/>
                    <a:pt x="23949" y="6709"/>
                    <a:pt x="23697" y="6997"/>
                  </a:cubicBezTo>
                  <a:lnTo>
                    <a:pt x="23624" y="7069"/>
                  </a:lnTo>
                  <a:cubicBezTo>
                    <a:pt x="23408" y="6636"/>
                    <a:pt x="23264" y="6240"/>
                    <a:pt x="23192" y="5771"/>
                  </a:cubicBezTo>
                  <a:cubicBezTo>
                    <a:pt x="23480" y="5446"/>
                    <a:pt x="23697" y="5049"/>
                    <a:pt x="23913" y="4653"/>
                  </a:cubicBezTo>
                  <a:close/>
                  <a:moveTo>
                    <a:pt x="25320" y="4689"/>
                  </a:moveTo>
                  <a:cubicBezTo>
                    <a:pt x="25500" y="5122"/>
                    <a:pt x="25752" y="5482"/>
                    <a:pt x="26077" y="5843"/>
                  </a:cubicBezTo>
                  <a:cubicBezTo>
                    <a:pt x="25969" y="6276"/>
                    <a:pt x="25788" y="6673"/>
                    <a:pt x="25572" y="7069"/>
                  </a:cubicBezTo>
                  <a:cubicBezTo>
                    <a:pt x="25284" y="6781"/>
                    <a:pt x="24995" y="6456"/>
                    <a:pt x="24779" y="6095"/>
                  </a:cubicBezTo>
                  <a:cubicBezTo>
                    <a:pt x="25031" y="5663"/>
                    <a:pt x="25211" y="5194"/>
                    <a:pt x="25320" y="4689"/>
                  </a:cubicBezTo>
                  <a:close/>
                  <a:moveTo>
                    <a:pt x="21388" y="5410"/>
                  </a:moveTo>
                  <a:cubicBezTo>
                    <a:pt x="21496" y="5771"/>
                    <a:pt x="21605" y="6132"/>
                    <a:pt x="21677" y="6492"/>
                  </a:cubicBezTo>
                  <a:cubicBezTo>
                    <a:pt x="21677" y="6564"/>
                    <a:pt x="21677" y="6600"/>
                    <a:pt x="21713" y="6673"/>
                  </a:cubicBezTo>
                  <a:cubicBezTo>
                    <a:pt x="21424" y="6853"/>
                    <a:pt x="21136" y="6997"/>
                    <a:pt x="20811" y="7105"/>
                  </a:cubicBezTo>
                  <a:cubicBezTo>
                    <a:pt x="20739" y="6745"/>
                    <a:pt x="20631" y="6384"/>
                    <a:pt x="20487" y="6059"/>
                  </a:cubicBezTo>
                  <a:cubicBezTo>
                    <a:pt x="20811" y="5879"/>
                    <a:pt x="21100" y="5663"/>
                    <a:pt x="21388" y="5410"/>
                  </a:cubicBezTo>
                  <a:close/>
                  <a:moveTo>
                    <a:pt x="27808" y="5410"/>
                  </a:moveTo>
                  <a:cubicBezTo>
                    <a:pt x="28061" y="5663"/>
                    <a:pt x="28349" y="5843"/>
                    <a:pt x="28674" y="6059"/>
                  </a:cubicBezTo>
                  <a:cubicBezTo>
                    <a:pt x="28566" y="6420"/>
                    <a:pt x="28457" y="6781"/>
                    <a:pt x="28421" y="7141"/>
                  </a:cubicBezTo>
                  <a:cubicBezTo>
                    <a:pt x="28097" y="7033"/>
                    <a:pt x="27808" y="6889"/>
                    <a:pt x="27520" y="6709"/>
                  </a:cubicBezTo>
                  <a:cubicBezTo>
                    <a:pt x="27592" y="6564"/>
                    <a:pt x="27592" y="6384"/>
                    <a:pt x="27628" y="6204"/>
                  </a:cubicBezTo>
                  <a:lnTo>
                    <a:pt x="27628" y="6168"/>
                  </a:lnTo>
                  <a:cubicBezTo>
                    <a:pt x="27700" y="5915"/>
                    <a:pt x="27736" y="5663"/>
                    <a:pt x="27808" y="5410"/>
                  </a:cubicBezTo>
                  <a:close/>
                  <a:moveTo>
                    <a:pt x="11470" y="6204"/>
                  </a:moveTo>
                  <a:cubicBezTo>
                    <a:pt x="11831" y="6348"/>
                    <a:pt x="12227" y="6456"/>
                    <a:pt x="12660" y="6528"/>
                  </a:cubicBezTo>
                  <a:cubicBezTo>
                    <a:pt x="12444" y="6781"/>
                    <a:pt x="12263" y="7069"/>
                    <a:pt x="12155" y="7394"/>
                  </a:cubicBezTo>
                  <a:lnTo>
                    <a:pt x="11867" y="7322"/>
                  </a:lnTo>
                  <a:cubicBezTo>
                    <a:pt x="11614" y="7286"/>
                    <a:pt x="11362" y="7250"/>
                    <a:pt x="11109" y="7177"/>
                  </a:cubicBezTo>
                  <a:cubicBezTo>
                    <a:pt x="11181" y="6817"/>
                    <a:pt x="11290" y="6492"/>
                    <a:pt x="11470" y="6204"/>
                  </a:cubicBezTo>
                  <a:close/>
                  <a:moveTo>
                    <a:pt x="20162" y="6204"/>
                  </a:moveTo>
                  <a:cubicBezTo>
                    <a:pt x="20306" y="6528"/>
                    <a:pt x="20414" y="6889"/>
                    <a:pt x="20487" y="7214"/>
                  </a:cubicBezTo>
                  <a:cubicBezTo>
                    <a:pt x="20198" y="7322"/>
                    <a:pt x="19910" y="7358"/>
                    <a:pt x="19621" y="7430"/>
                  </a:cubicBezTo>
                  <a:lnTo>
                    <a:pt x="19513" y="7466"/>
                  </a:lnTo>
                  <a:cubicBezTo>
                    <a:pt x="19405" y="7141"/>
                    <a:pt x="19260" y="6853"/>
                    <a:pt x="19116" y="6564"/>
                  </a:cubicBezTo>
                  <a:cubicBezTo>
                    <a:pt x="19477" y="6492"/>
                    <a:pt x="19837" y="6384"/>
                    <a:pt x="20162" y="6204"/>
                  </a:cubicBezTo>
                  <a:close/>
                  <a:moveTo>
                    <a:pt x="28962" y="6204"/>
                  </a:moveTo>
                  <a:cubicBezTo>
                    <a:pt x="29287" y="6348"/>
                    <a:pt x="29648" y="6456"/>
                    <a:pt x="30008" y="6564"/>
                  </a:cubicBezTo>
                  <a:cubicBezTo>
                    <a:pt x="29864" y="6853"/>
                    <a:pt x="29756" y="7141"/>
                    <a:pt x="29684" y="7466"/>
                  </a:cubicBezTo>
                  <a:cubicBezTo>
                    <a:pt x="29359" y="7394"/>
                    <a:pt x="29034" y="7322"/>
                    <a:pt x="28746" y="7250"/>
                  </a:cubicBezTo>
                  <a:cubicBezTo>
                    <a:pt x="28782" y="6889"/>
                    <a:pt x="28854" y="6528"/>
                    <a:pt x="28962" y="6204"/>
                  </a:cubicBezTo>
                  <a:close/>
                  <a:moveTo>
                    <a:pt x="15942" y="6095"/>
                  </a:moveTo>
                  <a:cubicBezTo>
                    <a:pt x="16267" y="6312"/>
                    <a:pt x="16627" y="6564"/>
                    <a:pt x="16916" y="6853"/>
                  </a:cubicBezTo>
                  <a:cubicBezTo>
                    <a:pt x="16519" y="7033"/>
                    <a:pt x="16195" y="7286"/>
                    <a:pt x="15870" y="7538"/>
                  </a:cubicBezTo>
                  <a:cubicBezTo>
                    <a:pt x="15582" y="7250"/>
                    <a:pt x="15221" y="7033"/>
                    <a:pt x="14896" y="6817"/>
                  </a:cubicBezTo>
                  <a:cubicBezTo>
                    <a:pt x="15185" y="6528"/>
                    <a:pt x="15545" y="6276"/>
                    <a:pt x="15942" y="6095"/>
                  </a:cubicBezTo>
                  <a:close/>
                  <a:moveTo>
                    <a:pt x="13021" y="6600"/>
                  </a:moveTo>
                  <a:cubicBezTo>
                    <a:pt x="13454" y="6636"/>
                    <a:pt x="13886" y="6781"/>
                    <a:pt x="14283" y="6925"/>
                  </a:cubicBezTo>
                  <a:lnTo>
                    <a:pt x="14319" y="6925"/>
                  </a:lnTo>
                  <a:cubicBezTo>
                    <a:pt x="14031" y="7214"/>
                    <a:pt x="13778" y="7502"/>
                    <a:pt x="13598" y="7827"/>
                  </a:cubicBezTo>
                  <a:cubicBezTo>
                    <a:pt x="13237" y="7646"/>
                    <a:pt x="12876" y="7538"/>
                    <a:pt x="12480" y="7466"/>
                  </a:cubicBezTo>
                  <a:cubicBezTo>
                    <a:pt x="12624" y="7141"/>
                    <a:pt x="12804" y="6853"/>
                    <a:pt x="13021" y="6600"/>
                  </a:cubicBezTo>
                  <a:close/>
                  <a:moveTo>
                    <a:pt x="18755" y="6636"/>
                  </a:moveTo>
                  <a:cubicBezTo>
                    <a:pt x="18936" y="6925"/>
                    <a:pt x="19080" y="7214"/>
                    <a:pt x="19188" y="7502"/>
                  </a:cubicBezTo>
                  <a:cubicBezTo>
                    <a:pt x="18828" y="7610"/>
                    <a:pt x="18467" y="7718"/>
                    <a:pt x="18142" y="7863"/>
                  </a:cubicBezTo>
                  <a:cubicBezTo>
                    <a:pt x="17962" y="7538"/>
                    <a:pt x="17746" y="7250"/>
                    <a:pt x="17493" y="6961"/>
                  </a:cubicBezTo>
                  <a:cubicBezTo>
                    <a:pt x="17854" y="6853"/>
                    <a:pt x="18214" y="6745"/>
                    <a:pt x="18611" y="6673"/>
                  </a:cubicBezTo>
                  <a:lnTo>
                    <a:pt x="18755" y="6636"/>
                  </a:lnTo>
                  <a:close/>
                  <a:moveTo>
                    <a:pt x="22903" y="6059"/>
                  </a:moveTo>
                  <a:cubicBezTo>
                    <a:pt x="23011" y="6492"/>
                    <a:pt x="23156" y="6889"/>
                    <a:pt x="23372" y="7286"/>
                  </a:cubicBezTo>
                  <a:cubicBezTo>
                    <a:pt x="23083" y="7538"/>
                    <a:pt x="22795" y="7755"/>
                    <a:pt x="22434" y="7935"/>
                  </a:cubicBezTo>
                  <a:cubicBezTo>
                    <a:pt x="22290" y="7574"/>
                    <a:pt x="22146" y="7177"/>
                    <a:pt x="22074" y="6817"/>
                  </a:cubicBezTo>
                  <a:cubicBezTo>
                    <a:pt x="22326" y="6600"/>
                    <a:pt x="22579" y="6384"/>
                    <a:pt x="22831" y="6132"/>
                  </a:cubicBezTo>
                  <a:lnTo>
                    <a:pt x="22903" y="6059"/>
                  </a:lnTo>
                  <a:close/>
                  <a:moveTo>
                    <a:pt x="8657" y="6168"/>
                  </a:moveTo>
                  <a:cubicBezTo>
                    <a:pt x="8909" y="6384"/>
                    <a:pt x="9198" y="6636"/>
                    <a:pt x="9486" y="6817"/>
                  </a:cubicBezTo>
                  <a:cubicBezTo>
                    <a:pt x="9414" y="7214"/>
                    <a:pt x="9342" y="7610"/>
                    <a:pt x="9198" y="7971"/>
                  </a:cubicBezTo>
                  <a:cubicBezTo>
                    <a:pt x="8873" y="7827"/>
                    <a:pt x="8548" y="7646"/>
                    <a:pt x="8260" y="7430"/>
                  </a:cubicBezTo>
                  <a:cubicBezTo>
                    <a:pt x="8440" y="6997"/>
                    <a:pt x="8585" y="6600"/>
                    <a:pt x="8657" y="6168"/>
                  </a:cubicBezTo>
                  <a:close/>
                  <a:moveTo>
                    <a:pt x="26320" y="6159"/>
                  </a:moveTo>
                  <a:lnTo>
                    <a:pt x="26474" y="6312"/>
                  </a:lnTo>
                  <a:cubicBezTo>
                    <a:pt x="26690" y="6528"/>
                    <a:pt x="26907" y="6709"/>
                    <a:pt x="27159" y="6889"/>
                  </a:cubicBezTo>
                  <a:cubicBezTo>
                    <a:pt x="27051" y="7286"/>
                    <a:pt x="26907" y="7646"/>
                    <a:pt x="26726" y="8007"/>
                  </a:cubicBezTo>
                  <a:cubicBezTo>
                    <a:pt x="26402" y="7791"/>
                    <a:pt x="26077" y="7574"/>
                    <a:pt x="25788" y="7322"/>
                  </a:cubicBezTo>
                  <a:cubicBezTo>
                    <a:pt x="26000" y="6969"/>
                    <a:pt x="26178" y="6581"/>
                    <a:pt x="26320" y="6159"/>
                  </a:cubicBezTo>
                  <a:close/>
                  <a:moveTo>
                    <a:pt x="24562" y="6420"/>
                  </a:moveTo>
                  <a:cubicBezTo>
                    <a:pt x="24815" y="6745"/>
                    <a:pt x="25067" y="7069"/>
                    <a:pt x="25356" y="7358"/>
                  </a:cubicBezTo>
                  <a:lnTo>
                    <a:pt x="25392" y="7358"/>
                  </a:lnTo>
                  <a:cubicBezTo>
                    <a:pt x="25211" y="7610"/>
                    <a:pt x="24995" y="7827"/>
                    <a:pt x="24779" y="8043"/>
                  </a:cubicBezTo>
                  <a:lnTo>
                    <a:pt x="24562" y="8259"/>
                  </a:lnTo>
                  <a:cubicBezTo>
                    <a:pt x="24274" y="7971"/>
                    <a:pt x="24021" y="7682"/>
                    <a:pt x="23805" y="7322"/>
                  </a:cubicBezTo>
                  <a:lnTo>
                    <a:pt x="23913" y="7214"/>
                  </a:lnTo>
                  <a:cubicBezTo>
                    <a:pt x="24165" y="6961"/>
                    <a:pt x="24382" y="6709"/>
                    <a:pt x="24562" y="6420"/>
                  </a:cubicBezTo>
                  <a:close/>
                  <a:moveTo>
                    <a:pt x="9811" y="6997"/>
                  </a:moveTo>
                  <a:cubicBezTo>
                    <a:pt x="10099" y="7177"/>
                    <a:pt x="10388" y="7286"/>
                    <a:pt x="10712" y="7394"/>
                  </a:cubicBezTo>
                  <a:cubicBezTo>
                    <a:pt x="10676" y="7574"/>
                    <a:pt x="10640" y="7755"/>
                    <a:pt x="10604" y="7899"/>
                  </a:cubicBezTo>
                  <a:cubicBezTo>
                    <a:pt x="10568" y="8079"/>
                    <a:pt x="10532" y="8223"/>
                    <a:pt x="10532" y="8368"/>
                  </a:cubicBezTo>
                  <a:cubicBezTo>
                    <a:pt x="10171" y="8296"/>
                    <a:pt x="9847" y="8223"/>
                    <a:pt x="9558" y="8115"/>
                  </a:cubicBezTo>
                  <a:cubicBezTo>
                    <a:pt x="9667" y="7755"/>
                    <a:pt x="9739" y="7394"/>
                    <a:pt x="9811" y="7033"/>
                  </a:cubicBezTo>
                  <a:lnTo>
                    <a:pt x="9811" y="6997"/>
                  </a:lnTo>
                  <a:close/>
                  <a:moveTo>
                    <a:pt x="21785" y="6997"/>
                  </a:moveTo>
                  <a:cubicBezTo>
                    <a:pt x="21857" y="7394"/>
                    <a:pt x="21965" y="7755"/>
                    <a:pt x="22146" y="8079"/>
                  </a:cubicBezTo>
                  <a:cubicBezTo>
                    <a:pt x="21821" y="8223"/>
                    <a:pt x="21496" y="8332"/>
                    <a:pt x="21136" y="8404"/>
                  </a:cubicBezTo>
                  <a:cubicBezTo>
                    <a:pt x="21064" y="8115"/>
                    <a:pt x="20992" y="7827"/>
                    <a:pt x="20919" y="7538"/>
                  </a:cubicBezTo>
                  <a:lnTo>
                    <a:pt x="20919" y="7430"/>
                  </a:lnTo>
                  <a:cubicBezTo>
                    <a:pt x="21208" y="7322"/>
                    <a:pt x="21496" y="7177"/>
                    <a:pt x="21785" y="6997"/>
                  </a:cubicBezTo>
                  <a:close/>
                  <a:moveTo>
                    <a:pt x="7034" y="6673"/>
                  </a:moveTo>
                  <a:cubicBezTo>
                    <a:pt x="7178" y="6853"/>
                    <a:pt x="7358" y="7069"/>
                    <a:pt x="7575" y="7250"/>
                  </a:cubicBezTo>
                  <a:cubicBezTo>
                    <a:pt x="7647" y="7358"/>
                    <a:pt x="7755" y="7430"/>
                    <a:pt x="7863" y="7502"/>
                  </a:cubicBezTo>
                  <a:cubicBezTo>
                    <a:pt x="7683" y="7863"/>
                    <a:pt x="7430" y="8187"/>
                    <a:pt x="7178" y="8512"/>
                  </a:cubicBezTo>
                  <a:cubicBezTo>
                    <a:pt x="7034" y="8368"/>
                    <a:pt x="6853" y="8259"/>
                    <a:pt x="6745" y="8115"/>
                  </a:cubicBezTo>
                  <a:cubicBezTo>
                    <a:pt x="6565" y="7971"/>
                    <a:pt x="6457" y="7791"/>
                    <a:pt x="6312" y="7646"/>
                  </a:cubicBezTo>
                  <a:cubicBezTo>
                    <a:pt x="6601" y="7358"/>
                    <a:pt x="6853" y="6997"/>
                    <a:pt x="7034" y="6673"/>
                  </a:cubicBezTo>
                  <a:close/>
                  <a:moveTo>
                    <a:pt x="27448" y="7069"/>
                  </a:moveTo>
                  <a:cubicBezTo>
                    <a:pt x="27736" y="7250"/>
                    <a:pt x="28025" y="7394"/>
                    <a:pt x="28349" y="7538"/>
                  </a:cubicBezTo>
                  <a:cubicBezTo>
                    <a:pt x="28277" y="7863"/>
                    <a:pt x="28205" y="8187"/>
                    <a:pt x="28097" y="8512"/>
                  </a:cubicBezTo>
                  <a:cubicBezTo>
                    <a:pt x="27736" y="8440"/>
                    <a:pt x="27375" y="8332"/>
                    <a:pt x="27015" y="8151"/>
                  </a:cubicBezTo>
                  <a:cubicBezTo>
                    <a:pt x="27231" y="7827"/>
                    <a:pt x="27375" y="7466"/>
                    <a:pt x="27448" y="7069"/>
                  </a:cubicBezTo>
                  <a:close/>
                  <a:moveTo>
                    <a:pt x="11037" y="7502"/>
                  </a:moveTo>
                  <a:cubicBezTo>
                    <a:pt x="11290" y="7574"/>
                    <a:pt x="11542" y="7610"/>
                    <a:pt x="11794" y="7646"/>
                  </a:cubicBezTo>
                  <a:lnTo>
                    <a:pt x="11831" y="7646"/>
                  </a:lnTo>
                  <a:lnTo>
                    <a:pt x="12011" y="7682"/>
                  </a:lnTo>
                  <a:cubicBezTo>
                    <a:pt x="11903" y="8007"/>
                    <a:pt x="11831" y="8332"/>
                    <a:pt x="11758" y="8656"/>
                  </a:cubicBezTo>
                  <a:cubicBezTo>
                    <a:pt x="11470" y="8548"/>
                    <a:pt x="11181" y="8476"/>
                    <a:pt x="10857" y="8440"/>
                  </a:cubicBezTo>
                  <a:cubicBezTo>
                    <a:pt x="10893" y="8296"/>
                    <a:pt x="10929" y="8115"/>
                    <a:pt x="10965" y="7971"/>
                  </a:cubicBezTo>
                  <a:cubicBezTo>
                    <a:pt x="11001" y="7863"/>
                    <a:pt x="11001" y="7682"/>
                    <a:pt x="11037" y="7502"/>
                  </a:cubicBezTo>
                  <a:close/>
                  <a:moveTo>
                    <a:pt x="14608" y="7069"/>
                  </a:moveTo>
                  <a:cubicBezTo>
                    <a:pt x="14968" y="7250"/>
                    <a:pt x="15329" y="7502"/>
                    <a:pt x="15618" y="7755"/>
                  </a:cubicBezTo>
                  <a:lnTo>
                    <a:pt x="15437" y="7971"/>
                  </a:lnTo>
                  <a:cubicBezTo>
                    <a:pt x="15221" y="8187"/>
                    <a:pt x="15004" y="8404"/>
                    <a:pt x="14824" y="8656"/>
                  </a:cubicBezTo>
                  <a:cubicBezTo>
                    <a:pt x="14536" y="8404"/>
                    <a:pt x="14211" y="8151"/>
                    <a:pt x="13886" y="7971"/>
                  </a:cubicBezTo>
                  <a:cubicBezTo>
                    <a:pt x="14067" y="7682"/>
                    <a:pt x="14319" y="7394"/>
                    <a:pt x="14572" y="7141"/>
                  </a:cubicBezTo>
                  <a:lnTo>
                    <a:pt x="14608" y="7069"/>
                  </a:lnTo>
                  <a:close/>
                  <a:moveTo>
                    <a:pt x="17168" y="7141"/>
                  </a:moveTo>
                  <a:cubicBezTo>
                    <a:pt x="17421" y="7394"/>
                    <a:pt x="17637" y="7682"/>
                    <a:pt x="17854" y="8007"/>
                  </a:cubicBezTo>
                  <a:cubicBezTo>
                    <a:pt x="17493" y="8187"/>
                    <a:pt x="17168" y="8440"/>
                    <a:pt x="16916" y="8692"/>
                  </a:cubicBezTo>
                  <a:cubicBezTo>
                    <a:pt x="16664" y="8368"/>
                    <a:pt x="16411" y="8043"/>
                    <a:pt x="16123" y="7791"/>
                  </a:cubicBezTo>
                  <a:cubicBezTo>
                    <a:pt x="16447" y="7502"/>
                    <a:pt x="16772" y="7286"/>
                    <a:pt x="17168" y="7141"/>
                  </a:cubicBezTo>
                  <a:close/>
                  <a:moveTo>
                    <a:pt x="20595" y="7574"/>
                  </a:moveTo>
                  <a:lnTo>
                    <a:pt x="20595" y="7646"/>
                  </a:lnTo>
                  <a:cubicBezTo>
                    <a:pt x="20667" y="7899"/>
                    <a:pt x="20703" y="8187"/>
                    <a:pt x="20811" y="8512"/>
                  </a:cubicBezTo>
                  <a:lnTo>
                    <a:pt x="20739" y="8512"/>
                  </a:lnTo>
                  <a:cubicBezTo>
                    <a:pt x="20451" y="8548"/>
                    <a:pt x="20162" y="8620"/>
                    <a:pt x="19873" y="8728"/>
                  </a:cubicBezTo>
                  <a:lnTo>
                    <a:pt x="19873" y="8656"/>
                  </a:lnTo>
                  <a:cubicBezTo>
                    <a:pt x="19801" y="8368"/>
                    <a:pt x="19729" y="8079"/>
                    <a:pt x="19657" y="7791"/>
                  </a:cubicBezTo>
                  <a:lnTo>
                    <a:pt x="19729" y="7791"/>
                  </a:lnTo>
                  <a:cubicBezTo>
                    <a:pt x="20018" y="7718"/>
                    <a:pt x="20306" y="7646"/>
                    <a:pt x="20595" y="7574"/>
                  </a:cubicBezTo>
                  <a:close/>
                  <a:moveTo>
                    <a:pt x="28674" y="7574"/>
                  </a:moveTo>
                  <a:cubicBezTo>
                    <a:pt x="28996" y="7681"/>
                    <a:pt x="29282" y="7753"/>
                    <a:pt x="29603" y="7825"/>
                  </a:cubicBezTo>
                  <a:lnTo>
                    <a:pt x="29603" y="7825"/>
                  </a:lnTo>
                  <a:cubicBezTo>
                    <a:pt x="29570" y="7963"/>
                    <a:pt x="29537" y="8126"/>
                    <a:pt x="29503" y="8259"/>
                  </a:cubicBezTo>
                  <a:cubicBezTo>
                    <a:pt x="29467" y="8404"/>
                    <a:pt x="29467" y="8584"/>
                    <a:pt x="29431" y="8728"/>
                  </a:cubicBezTo>
                  <a:cubicBezTo>
                    <a:pt x="29143" y="8656"/>
                    <a:pt x="28890" y="8620"/>
                    <a:pt x="28638" y="8548"/>
                  </a:cubicBezTo>
                  <a:lnTo>
                    <a:pt x="28421" y="8512"/>
                  </a:lnTo>
                  <a:cubicBezTo>
                    <a:pt x="28530" y="8223"/>
                    <a:pt x="28602" y="7899"/>
                    <a:pt x="28674" y="7574"/>
                  </a:cubicBezTo>
                  <a:close/>
                  <a:moveTo>
                    <a:pt x="23552" y="7574"/>
                  </a:moveTo>
                  <a:cubicBezTo>
                    <a:pt x="23769" y="7899"/>
                    <a:pt x="24021" y="8187"/>
                    <a:pt x="24310" y="8476"/>
                  </a:cubicBezTo>
                  <a:cubicBezTo>
                    <a:pt x="24027" y="8723"/>
                    <a:pt x="23676" y="8970"/>
                    <a:pt x="23289" y="9150"/>
                  </a:cubicBezTo>
                  <a:lnTo>
                    <a:pt x="23289" y="9150"/>
                  </a:lnTo>
                  <a:cubicBezTo>
                    <a:pt x="23006" y="8865"/>
                    <a:pt x="22793" y="8580"/>
                    <a:pt x="22615" y="8259"/>
                  </a:cubicBezTo>
                  <a:cubicBezTo>
                    <a:pt x="22939" y="8043"/>
                    <a:pt x="23264" y="7827"/>
                    <a:pt x="23552" y="7574"/>
                  </a:cubicBezTo>
                  <a:close/>
                  <a:moveTo>
                    <a:pt x="12335" y="7755"/>
                  </a:moveTo>
                  <a:cubicBezTo>
                    <a:pt x="12696" y="7827"/>
                    <a:pt x="13057" y="7935"/>
                    <a:pt x="13381" y="8115"/>
                  </a:cubicBezTo>
                  <a:cubicBezTo>
                    <a:pt x="13201" y="8440"/>
                    <a:pt x="13057" y="8800"/>
                    <a:pt x="12985" y="9197"/>
                  </a:cubicBezTo>
                  <a:cubicBezTo>
                    <a:pt x="12696" y="9017"/>
                    <a:pt x="12408" y="8873"/>
                    <a:pt x="12083" y="8728"/>
                  </a:cubicBezTo>
                  <a:cubicBezTo>
                    <a:pt x="12119" y="8404"/>
                    <a:pt x="12227" y="8079"/>
                    <a:pt x="12335" y="7755"/>
                  </a:cubicBezTo>
                  <a:close/>
                  <a:moveTo>
                    <a:pt x="25608" y="7610"/>
                  </a:moveTo>
                  <a:cubicBezTo>
                    <a:pt x="25897" y="7863"/>
                    <a:pt x="26221" y="8079"/>
                    <a:pt x="26582" y="8296"/>
                  </a:cubicBezTo>
                  <a:cubicBezTo>
                    <a:pt x="26366" y="8584"/>
                    <a:pt x="26149" y="8873"/>
                    <a:pt x="25897" y="9125"/>
                  </a:cubicBezTo>
                  <a:lnTo>
                    <a:pt x="25825" y="9197"/>
                  </a:lnTo>
                  <a:cubicBezTo>
                    <a:pt x="25464" y="8981"/>
                    <a:pt x="25139" y="8764"/>
                    <a:pt x="24815" y="8512"/>
                  </a:cubicBezTo>
                  <a:cubicBezTo>
                    <a:pt x="24887" y="8440"/>
                    <a:pt x="24959" y="8368"/>
                    <a:pt x="25031" y="8296"/>
                  </a:cubicBezTo>
                  <a:cubicBezTo>
                    <a:pt x="25247" y="8079"/>
                    <a:pt x="25428" y="7827"/>
                    <a:pt x="25608" y="7610"/>
                  </a:cubicBezTo>
                  <a:close/>
                  <a:moveTo>
                    <a:pt x="29900" y="7899"/>
                  </a:moveTo>
                  <a:cubicBezTo>
                    <a:pt x="30261" y="7935"/>
                    <a:pt x="30585" y="8007"/>
                    <a:pt x="30910" y="8151"/>
                  </a:cubicBezTo>
                  <a:cubicBezTo>
                    <a:pt x="30766" y="8512"/>
                    <a:pt x="30694" y="8873"/>
                    <a:pt x="30621" y="9233"/>
                  </a:cubicBezTo>
                  <a:cubicBezTo>
                    <a:pt x="30333" y="9089"/>
                    <a:pt x="30044" y="8945"/>
                    <a:pt x="29720" y="8837"/>
                  </a:cubicBezTo>
                  <a:cubicBezTo>
                    <a:pt x="29756" y="8692"/>
                    <a:pt x="29792" y="8512"/>
                    <a:pt x="29828" y="8332"/>
                  </a:cubicBezTo>
                  <a:cubicBezTo>
                    <a:pt x="29864" y="8187"/>
                    <a:pt x="29900" y="8043"/>
                    <a:pt x="29900" y="7899"/>
                  </a:cubicBezTo>
                  <a:close/>
                  <a:moveTo>
                    <a:pt x="8139" y="7739"/>
                  </a:moveTo>
                  <a:cubicBezTo>
                    <a:pt x="8422" y="7981"/>
                    <a:pt x="8739" y="8155"/>
                    <a:pt x="9089" y="8296"/>
                  </a:cubicBezTo>
                  <a:cubicBezTo>
                    <a:pt x="8945" y="8656"/>
                    <a:pt x="8765" y="8981"/>
                    <a:pt x="8548" y="9269"/>
                  </a:cubicBezTo>
                  <a:cubicBezTo>
                    <a:pt x="8152" y="9125"/>
                    <a:pt x="7791" y="8945"/>
                    <a:pt x="7466" y="8692"/>
                  </a:cubicBezTo>
                  <a:cubicBezTo>
                    <a:pt x="7714" y="8409"/>
                    <a:pt x="7927" y="8091"/>
                    <a:pt x="8139" y="7739"/>
                  </a:cubicBezTo>
                  <a:close/>
                  <a:moveTo>
                    <a:pt x="19296" y="7863"/>
                  </a:moveTo>
                  <a:cubicBezTo>
                    <a:pt x="19405" y="8151"/>
                    <a:pt x="19477" y="8440"/>
                    <a:pt x="19513" y="8728"/>
                  </a:cubicBezTo>
                  <a:lnTo>
                    <a:pt x="19549" y="8837"/>
                  </a:lnTo>
                  <a:cubicBezTo>
                    <a:pt x="19224" y="8945"/>
                    <a:pt x="18936" y="9089"/>
                    <a:pt x="18683" y="9269"/>
                  </a:cubicBezTo>
                  <a:cubicBezTo>
                    <a:pt x="18575" y="8873"/>
                    <a:pt x="18467" y="8512"/>
                    <a:pt x="18287" y="8151"/>
                  </a:cubicBezTo>
                  <a:cubicBezTo>
                    <a:pt x="18611" y="8007"/>
                    <a:pt x="18972" y="7935"/>
                    <a:pt x="19296" y="7863"/>
                  </a:cubicBezTo>
                  <a:close/>
                  <a:moveTo>
                    <a:pt x="6096" y="7935"/>
                  </a:moveTo>
                  <a:cubicBezTo>
                    <a:pt x="6204" y="8043"/>
                    <a:pt x="6348" y="8187"/>
                    <a:pt x="6493" y="8368"/>
                  </a:cubicBezTo>
                  <a:cubicBezTo>
                    <a:pt x="6637" y="8512"/>
                    <a:pt x="6781" y="8656"/>
                    <a:pt x="6961" y="8764"/>
                  </a:cubicBezTo>
                  <a:cubicBezTo>
                    <a:pt x="6673" y="9053"/>
                    <a:pt x="6348" y="9341"/>
                    <a:pt x="6024" y="9558"/>
                  </a:cubicBezTo>
                  <a:cubicBezTo>
                    <a:pt x="5916" y="9450"/>
                    <a:pt x="5771" y="9341"/>
                    <a:pt x="5663" y="9233"/>
                  </a:cubicBezTo>
                  <a:cubicBezTo>
                    <a:pt x="5483" y="9053"/>
                    <a:pt x="5338" y="8873"/>
                    <a:pt x="5158" y="8692"/>
                  </a:cubicBezTo>
                  <a:cubicBezTo>
                    <a:pt x="5519" y="8476"/>
                    <a:pt x="5807" y="8223"/>
                    <a:pt x="6096" y="7935"/>
                  </a:cubicBezTo>
                  <a:close/>
                  <a:moveTo>
                    <a:pt x="9414" y="8440"/>
                  </a:moveTo>
                  <a:cubicBezTo>
                    <a:pt x="9739" y="8548"/>
                    <a:pt x="10099" y="8656"/>
                    <a:pt x="10424" y="8692"/>
                  </a:cubicBezTo>
                  <a:cubicBezTo>
                    <a:pt x="10352" y="9017"/>
                    <a:pt x="10244" y="9305"/>
                    <a:pt x="10099" y="9594"/>
                  </a:cubicBezTo>
                  <a:lnTo>
                    <a:pt x="9739" y="9522"/>
                  </a:lnTo>
                  <a:cubicBezTo>
                    <a:pt x="9450" y="9486"/>
                    <a:pt x="9198" y="9450"/>
                    <a:pt x="8909" y="9378"/>
                  </a:cubicBezTo>
                  <a:cubicBezTo>
                    <a:pt x="9126" y="9089"/>
                    <a:pt x="9270" y="8764"/>
                    <a:pt x="9414" y="8440"/>
                  </a:cubicBezTo>
                  <a:close/>
                  <a:moveTo>
                    <a:pt x="22290" y="8404"/>
                  </a:moveTo>
                  <a:cubicBezTo>
                    <a:pt x="22470" y="8728"/>
                    <a:pt x="22687" y="9017"/>
                    <a:pt x="22939" y="9305"/>
                  </a:cubicBezTo>
                  <a:cubicBezTo>
                    <a:pt x="22579" y="9414"/>
                    <a:pt x="22218" y="9486"/>
                    <a:pt x="21857" y="9558"/>
                  </a:cubicBezTo>
                  <a:lnTo>
                    <a:pt x="21713" y="9594"/>
                  </a:lnTo>
                  <a:cubicBezTo>
                    <a:pt x="21496" y="9341"/>
                    <a:pt x="21352" y="9053"/>
                    <a:pt x="21244" y="8728"/>
                  </a:cubicBezTo>
                  <a:cubicBezTo>
                    <a:pt x="21605" y="8656"/>
                    <a:pt x="21965" y="8548"/>
                    <a:pt x="22290" y="8404"/>
                  </a:cubicBezTo>
                  <a:close/>
                  <a:moveTo>
                    <a:pt x="26870" y="8440"/>
                  </a:moveTo>
                  <a:cubicBezTo>
                    <a:pt x="27231" y="8584"/>
                    <a:pt x="27592" y="8728"/>
                    <a:pt x="27989" y="8800"/>
                  </a:cubicBezTo>
                  <a:cubicBezTo>
                    <a:pt x="27844" y="9125"/>
                    <a:pt x="27664" y="9414"/>
                    <a:pt x="27448" y="9666"/>
                  </a:cubicBezTo>
                  <a:cubicBezTo>
                    <a:pt x="27015" y="9594"/>
                    <a:pt x="26582" y="9486"/>
                    <a:pt x="26149" y="9341"/>
                  </a:cubicBezTo>
                  <a:cubicBezTo>
                    <a:pt x="26402" y="9053"/>
                    <a:pt x="26654" y="8764"/>
                    <a:pt x="26870" y="8440"/>
                  </a:cubicBezTo>
                  <a:close/>
                  <a:moveTo>
                    <a:pt x="15870" y="8007"/>
                  </a:moveTo>
                  <a:cubicBezTo>
                    <a:pt x="16159" y="8259"/>
                    <a:pt x="16411" y="8584"/>
                    <a:pt x="16664" y="8909"/>
                  </a:cubicBezTo>
                  <a:lnTo>
                    <a:pt x="16519" y="9053"/>
                  </a:lnTo>
                  <a:cubicBezTo>
                    <a:pt x="16267" y="9269"/>
                    <a:pt x="16050" y="9558"/>
                    <a:pt x="15870" y="9846"/>
                  </a:cubicBezTo>
                  <a:cubicBezTo>
                    <a:pt x="15618" y="9522"/>
                    <a:pt x="15365" y="9197"/>
                    <a:pt x="15077" y="8909"/>
                  </a:cubicBezTo>
                  <a:cubicBezTo>
                    <a:pt x="15257" y="8656"/>
                    <a:pt x="15437" y="8440"/>
                    <a:pt x="15654" y="8187"/>
                  </a:cubicBezTo>
                  <a:lnTo>
                    <a:pt x="15870" y="8007"/>
                  </a:lnTo>
                  <a:close/>
                  <a:moveTo>
                    <a:pt x="10785" y="8764"/>
                  </a:moveTo>
                  <a:cubicBezTo>
                    <a:pt x="11073" y="8837"/>
                    <a:pt x="11398" y="8873"/>
                    <a:pt x="11686" y="8981"/>
                  </a:cubicBezTo>
                  <a:lnTo>
                    <a:pt x="11722" y="8981"/>
                  </a:lnTo>
                  <a:cubicBezTo>
                    <a:pt x="11650" y="9341"/>
                    <a:pt x="11578" y="9666"/>
                    <a:pt x="11470" y="10027"/>
                  </a:cubicBezTo>
                  <a:cubicBezTo>
                    <a:pt x="11145" y="9882"/>
                    <a:pt x="10821" y="9738"/>
                    <a:pt x="10460" y="9666"/>
                  </a:cubicBezTo>
                  <a:cubicBezTo>
                    <a:pt x="10604" y="9378"/>
                    <a:pt x="10712" y="9089"/>
                    <a:pt x="10785" y="8764"/>
                  </a:cubicBezTo>
                  <a:close/>
                  <a:moveTo>
                    <a:pt x="20919" y="8800"/>
                  </a:moveTo>
                  <a:cubicBezTo>
                    <a:pt x="21028" y="9125"/>
                    <a:pt x="21172" y="9414"/>
                    <a:pt x="21352" y="9666"/>
                  </a:cubicBezTo>
                  <a:cubicBezTo>
                    <a:pt x="20955" y="9774"/>
                    <a:pt x="20595" y="9882"/>
                    <a:pt x="20270" y="10063"/>
                  </a:cubicBezTo>
                  <a:cubicBezTo>
                    <a:pt x="20126" y="9738"/>
                    <a:pt x="20018" y="9378"/>
                    <a:pt x="19946" y="9053"/>
                  </a:cubicBezTo>
                  <a:cubicBezTo>
                    <a:pt x="20234" y="8945"/>
                    <a:pt x="20523" y="8873"/>
                    <a:pt x="20811" y="8837"/>
                  </a:cubicBezTo>
                  <a:lnTo>
                    <a:pt x="20919" y="8800"/>
                  </a:lnTo>
                  <a:close/>
                  <a:moveTo>
                    <a:pt x="28313" y="8873"/>
                  </a:moveTo>
                  <a:lnTo>
                    <a:pt x="28566" y="8945"/>
                  </a:lnTo>
                  <a:cubicBezTo>
                    <a:pt x="28854" y="8981"/>
                    <a:pt x="29107" y="9017"/>
                    <a:pt x="29359" y="9089"/>
                  </a:cubicBezTo>
                  <a:cubicBezTo>
                    <a:pt x="29287" y="9414"/>
                    <a:pt x="29143" y="9738"/>
                    <a:pt x="28998" y="10063"/>
                  </a:cubicBezTo>
                  <a:cubicBezTo>
                    <a:pt x="28602" y="9919"/>
                    <a:pt x="28205" y="9810"/>
                    <a:pt x="27808" y="9738"/>
                  </a:cubicBezTo>
                  <a:cubicBezTo>
                    <a:pt x="28025" y="9486"/>
                    <a:pt x="28169" y="9197"/>
                    <a:pt x="28313" y="8873"/>
                  </a:cubicBezTo>
                  <a:close/>
                  <a:moveTo>
                    <a:pt x="31199" y="8259"/>
                  </a:moveTo>
                  <a:cubicBezTo>
                    <a:pt x="31559" y="8404"/>
                    <a:pt x="31848" y="8620"/>
                    <a:pt x="32136" y="8837"/>
                  </a:cubicBezTo>
                  <a:cubicBezTo>
                    <a:pt x="31956" y="9233"/>
                    <a:pt x="31848" y="9666"/>
                    <a:pt x="31776" y="10099"/>
                  </a:cubicBezTo>
                  <a:cubicBezTo>
                    <a:pt x="31523" y="9846"/>
                    <a:pt x="31235" y="9630"/>
                    <a:pt x="30946" y="9414"/>
                  </a:cubicBezTo>
                  <a:cubicBezTo>
                    <a:pt x="31018" y="9017"/>
                    <a:pt x="31090" y="8620"/>
                    <a:pt x="31199" y="8259"/>
                  </a:cubicBezTo>
                  <a:close/>
                  <a:moveTo>
                    <a:pt x="13706" y="8259"/>
                  </a:moveTo>
                  <a:cubicBezTo>
                    <a:pt x="14031" y="8440"/>
                    <a:pt x="14355" y="8692"/>
                    <a:pt x="14644" y="8945"/>
                  </a:cubicBezTo>
                  <a:cubicBezTo>
                    <a:pt x="14427" y="9305"/>
                    <a:pt x="14247" y="9702"/>
                    <a:pt x="14139" y="10135"/>
                  </a:cubicBezTo>
                  <a:lnTo>
                    <a:pt x="13958" y="9955"/>
                  </a:lnTo>
                  <a:cubicBezTo>
                    <a:pt x="13742" y="9738"/>
                    <a:pt x="13526" y="9558"/>
                    <a:pt x="13273" y="9378"/>
                  </a:cubicBezTo>
                  <a:cubicBezTo>
                    <a:pt x="13381" y="8981"/>
                    <a:pt x="13526" y="8620"/>
                    <a:pt x="13706" y="8259"/>
                  </a:cubicBezTo>
                  <a:close/>
                  <a:moveTo>
                    <a:pt x="4906" y="8873"/>
                  </a:moveTo>
                  <a:cubicBezTo>
                    <a:pt x="5050" y="9089"/>
                    <a:pt x="5230" y="9269"/>
                    <a:pt x="5411" y="9450"/>
                  </a:cubicBezTo>
                  <a:cubicBezTo>
                    <a:pt x="5519" y="9558"/>
                    <a:pt x="5627" y="9630"/>
                    <a:pt x="5699" y="9702"/>
                  </a:cubicBezTo>
                  <a:cubicBezTo>
                    <a:pt x="5302" y="9919"/>
                    <a:pt x="4870" y="10063"/>
                    <a:pt x="4437" y="10171"/>
                  </a:cubicBezTo>
                  <a:cubicBezTo>
                    <a:pt x="4184" y="9919"/>
                    <a:pt x="3968" y="9630"/>
                    <a:pt x="3788" y="9341"/>
                  </a:cubicBezTo>
                  <a:cubicBezTo>
                    <a:pt x="4184" y="9233"/>
                    <a:pt x="4545" y="9053"/>
                    <a:pt x="4906" y="8873"/>
                  </a:cubicBezTo>
                  <a:close/>
                  <a:moveTo>
                    <a:pt x="24562" y="8728"/>
                  </a:moveTo>
                  <a:cubicBezTo>
                    <a:pt x="24851" y="8981"/>
                    <a:pt x="25211" y="9233"/>
                    <a:pt x="25572" y="9450"/>
                  </a:cubicBezTo>
                  <a:cubicBezTo>
                    <a:pt x="25247" y="9738"/>
                    <a:pt x="24887" y="9955"/>
                    <a:pt x="24526" y="10171"/>
                  </a:cubicBezTo>
                  <a:cubicBezTo>
                    <a:pt x="24165" y="9955"/>
                    <a:pt x="23805" y="9702"/>
                    <a:pt x="23516" y="9414"/>
                  </a:cubicBezTo>
                  <a:cubicBezTo>
                    <a:pt x="23877" y="9233"/>
                    <a:pt x="24238" y="8981"/>
                    <a:pt x="24562" y="8728"/>
                  </a:cubicBezTo>
                  <a:close/>
                  <a:moveTo>
                    <a:pt x="17998" y="8332"/>
                  </a:moveTo>
                  <a:cubicBezTo>
                    <a:pt x="18142" y="8692"/>
                    <a:pt x="18287" y="9053"/>
                    <a:pt x="18359" y="9450"/>
                  </a:cubicBezTo>
                  <a:cubicBezTo>
                    <a:pt x="18106" y="9666"/>
                    <a:pt x="17854" y="9882"/>
                    <a:pt x="17637" y="10099"/>
                  </a:cubicBezTo>
                  <a:lnTo>
                    <a:pt x="17565" y="10207"/>
                  </a:lnTo>
                  <a:cubicBezTo>
                    <a:pt x="17457" y="9774"/>
                    <a:pt x="17277" y="9341"/>
                    <a:pt x="17096" y="8981"/>
                  </a:cubicBezTo>
                  <a:cubicBezTo>
                    <a:pt x="17349" y="8728"/>
                    <a:pt x="17637" y="8512"/>
                    <a:pt x="17998" y="8332"/>
                  </a:cubicBezTo>
                  <a:close/>
                  <a:moveTo>
                    <a:pt x="7250" y="8945"/>
                  </a:moveTo>
                  <a:cubicBezTo>
                    <a:pt x="7575" y="9197"/>
                    <a:pt x="7935" y="9378"/>
                    <a:pt x="8332" y="9522"/>
                  </a:cubicBezTo>
                  <a:lnTo>
                    <a:pt x="8080" y="9810"/>
                  </a:lnTo>
                  <a:cubicBezTo>
                    <a:pt x="7863" y="10027"/>
                    <a:pt x="7683" y="10207"/>
                    <a:pt x="7466" y="10351"/>
                  </a:cubicBezTo>
                  <a:cubicBezTo>
                    <a:pt x="7070" y="10207"/>
                    <a:pt x="6673" y="10027"/>
                    <a:pt x="6312" y="9738"/>
                  </a:cubicBezTo>
                  <a:cubicBezTo>
                    <a:pt x="6637" y="9522"/>
                    <a:pt x="6925" y="9269"/>
                    <a:pt x="7214" y="8981"/>
                  </a:cubicBezTo>
                  <a:lnTo>
                    <a:pt x="7250" y="8945"/>
                  </a:lnTo>
                  <a:close/>
                  <a:moveTo>
                    <a:pt x="3427" y="9414"/>
                  </a:moveTo>
                  <a:cubicBezTo>
                    <a:pt x="3607" y="9738"/>
                    <a:pt x="3824" y="9991"/>
                    <a:pt x="4040" y="10243"/>
                  </a:cubicBezTo>
                  <a:lnTo>
                    <a:pt x="4004" y="10243"/>
                  </a:lnTo>
                  <a:cubicBezTo>
                    <a:pt x="3571" y="10351"/>
                    <a:pt x="3174" y="10460"/>
                    <a:pt x="2778" y="10568"/>
                  </a:cubicBezTo>
                  <a:cubicBezTo>
                    <a:pt x="2597" y="10315"/>
                    <a:pt x="2453" y="9991"/>
                    <a:pt x="2345" y="9666"/>
                  </a:cubicBezTo>
                  <a:lnTo>
                    <a:pt x="2309" y="9666"/>
                  </a:lnTo>
                  <a:cubicBezTo>
                    <a:pt x="2525" y="9630"/>
                    <a:pt x="2778" y="9594"/>
                    <a:pt x="2958" y="9522"/>
                  </a:cubicBezTo>
                  <a:lnTo>
                    <a:pt x="3427" y="9414"/>
                  </a:lnTo>
                  <a:close/>
                  <a:moveTo>
                    <a:pt x="23192" y="9558"/>
                  </a:moveTo>
                  <a:lnTo>
                    <a:pt x="23264" y="9630"/>
                  </a:lnTo>
                  <a:cubicBezTo>
                    <a:pt x="23552" y="9882"/>
                    <a:pt x="23841" y="10099"/>
                    <a:pt x="24129" y="10315"/>
                  </a:cubicBezTo>
                  <a:cubicBezTo>
                    <a:pt x="23733" y="10460"/>
                    <a:pt x="23336" y="10568"/>
                    <a:pt x="22939" y="10640"/>
                  </a:cubicBezTo>
                  <a:lnTo>
                    <a:pt x="22687" y="10712"/>
                  </a:lnTo>
                  <a:lnTo>
                    <a:pt x="22434" y="10496"/>
                  </a:lnTo>
                  <a:cubicBezTo>
                    <a:pt x="22254" y="10279"/>
                    <a:pt x="22074" y="10099"/>
                    <a:pt x="21929" y="9882"/>
                  </a:cubicBezTo>
                  <a:cubicBezTo>
                    <a:pt x="22362" y="9810"/>
                    <a:pt x="22795" y="9702"/>
                    <a:pt x="23192" y="9558"/>
                  </a:cubicBezTo>
                  <a:close/>
                  <a:moveTo>
                    <a:pt x="8693" y="9666"/>
                  </a:moveTo>
                  <a:cubicBezTo>
                    <a:pt x="9017" y="9738"/>
                    <a:pt x="9342" y="9810"/>
                    <a:pt x="9667" y="9846"/>
                  </a:cubicBezTo>
                  <a:lnTo>
                    <a:pt x="9667" y="9882"/>
                  </a:lnTo>
                  <a:lnTo>
                    <a:pt x="9919" y="9919"/>
                  </a:lnTo>
                  <a:cubicBezTo>
                    <a:pt x="9739" y="10207"/>
                    <a:pt x="9522" y="10496"/>
                    <a:pt x="9306" y="10748"/>
                  </a:cubicBezTo>
                  <a:cubicBezTo>
                    <a:pt x="9089" y="10712"/>
                    <a:pt x="8873" y="10676"/>
                    <a:pt x="8657" y="10640"/>
                  </a:cubicBezTo>
                  <a:cubicBezTo>
                    <a:pt x="8440" y="10604"/>
                    <a:pt x="8116" y="10532"/>
                    <a:pt x="7863" y="10460"/>
                  </a:cubicBezTo>
                  <a:cubicBezTo>
                    <a:pt x="8007" y="10351"/>
                    <a:pt x="8152" y="10207"/>
                    <a:pt x="8332" y="10063"/>
                  </a:cubicBezTo>
                  <a:cubicBezTo>
                    <a:pt x="8476" y="9919"/>
                    <a:pt x="8585" y="9774"/>
                    <a:pt x="8693" y="9666"/>
                  </a:cubicBezTo>
                  <a:close/>
                  <a:moveTo>
                    <a:pt x="25897" y="9594"/>
                  </a:moveTo>
                  <a:cubicBezTo>
                    <a:pt x="26329" y="9774"/>
                    <a:pt x="26762" y="9882"/>
                    <a:pt x="27195" y="9991"/>
                  </a:cubicBezTo>
                  <a:lnTo>
                    <a:pt x="26979" y="10207"/>
                  </a:lnTo>
                  <a:cubicBezTo>
                    <a:pt x="26798" y="10387"/>
                    <a:pt x="26582" y="10604"/>
                    <a:pt x="26329" y="10784"/>
                  </a:cubicBezTo>
                  <a:cubicBezTo>
                    <a:pt x="25825" y="10712"/>
                    <a:pt x="25356" y="10568"/>
                    <a:pt x="24887" y="10351"/>
                  </a:cubicBezTo>
                  <a:cubicBezTo>
                    <a:pt x="25247" y="10135"/>
                    <a:pt x="25572" y="9882"/>
                    <a:pt x="25897" y="9594"/>
                  </a:cubicBezTo>
                  <a:close/>
                  <a:moveTo>
                    <a:pt x="29684" y="9161"/>
                  </a:moveTo>
                  <a:cubicBezTo>
                    <a:pt x="29972" y="9269"/>
                    <a:pt x="30297" y="9378"/>
                    <a:pt x="30585" y="9558"/>
                  </a:cubicBezTo>
                  <a:cubicBezTo>
                    <a:pt x="30513" y="9991"/>
                    <a:pt x="30405" y="10387"/>
                    <a:pt x="30225" y="10784"/>
                  </a:cubicBezTo>
                  <a:cubicBezTo>
                    <a:pt x="29936" y="10532"/>
                    <a:pt x="29612" y="10351"/>
                    <a:pt x="29287" y="10207"/>
                  </a:cubicBezTo>
                  <a:lnTo>
                    <a:pt x="29287" y="10171"/>
                  </a:lnTo>
                  <a:cubicBezTo>
                    <a:pt x="29467" y="9846"/>
                    <a:pt x="29576" y="9522"/>
                    <a:pt x="29684" y="9161"/>
                  </a:cubicBezTo>
                  <a:close/>
                  <a:moveTo>
                    <a:pt x="12011" y="9089"/>
                  </a:moveTo>
                  <a:cubicBezTo>
                    <a:pt x="12335" y="9197"/>
                    <a:pt x="12624" y="9341"/>
                    <a:pt x="12913" y="9522"/>
                  </a:cubicBezTo>
                  <a:cubicBezTo>
                    <a:pt x="12876" y="9702"/>
                    <a:pt x="12840" y="9882"/>
                    <a:pt x="12804" y="10063"/>
                  </a:cubicBezTo>
                  <a:cubicBezTo>
                    <a:pt x="12768" y="10315"/>
                    <a:pt x="12696" y="10568"/>
                    <a:pt x="12660" y="10820"/>
                  </a:cubicBezTo>
                  <a:cubicBezTo>
                    <a:pt x="12372" y="10604"/>
                    <a:pt x="12083" y="10387"/>
                    <a:pt x="11758" y="10207"/>
                  </a:cubicBezTo>
                  <a:cubicBezTo>
                    <a:pt x="11867" y="9810"/>
                    <a:pt x="11939" y="9450"/>
                    <a:pt x="12011" y="9089"/>
                  </a:cubicBezTo>
                  <a:close/>
                  <a:moveTo>
                    <a:pt x="19621" y="9161"/>
                  </a:moveTo>
                  <a:cubicBezTo>
                    <a:pt x="19693" y="9522"/>
                    <a:pt x="19801" y="9882"/>
                    <a:pt x="19946" y="10207"/>
                  </a:cubicBezTo>
                  <a:cubicBezTo>
                    <a:pt x="19621" y="10387"/>
                    <a:pt x="19332" y="10604"/>
                    <a:pt x="19044" y="10856"/>
                  </a:cubicBezTo>
                  <a:cubicBezTo>
                    <a:pt x="18936" y="10496"/>
                    <a:pt x="18828" y="10135"/>
                    <a:pt x="18791" y="9738"/>
                  </a:cubicBezTo>
                  <a:cubicBezTo>
                    <a:pt x="18791" y="9702"/>
                    <a:pt x="18755" y="9666"/>
                    <a:pt x="18755" y="9594"/>
                  </a:cubicBezTo>
                  <a:cubicBezTo>
                    <a:pt x="19008" y="9414"/>
                    <a:pt x="19296" y="9269"/>
                    <a:pt x="19621" y="9161"/>
                  </a:cubicBezTo>
                  <a:close/>
                  <a:moveTo>
                    <a:pt x="6024" y="9955"/>
                  </a:moveTo>
                  <a:cubicBezTo>
                    <a:pt x="6384" y="10207"/>
                    <a:pt x="6745" y="10423"/>
                    <a:pt x="7142" y="10604"/>
                  </a:cubicBezTo>
                  <a:lnTo>
                    <a:pt x="7178" y="10604"/>
                  </a:lnTo>
                  <a:cubicBezTo>
                    <a:pt x="6745" y="10856"/>
                    <a:pt x="6276" y="11073"/>
                    <a:pt x="5807" y="11181"/>
                  </a:cubicBezTo>
                  <a:cubicBezTo>
                    <a:pt x="5447" y="11001"/>
                    <a:pt x="5086" y="10748"/>
                    <a:pt x="4761" y="10460"/>
                  </a:cubicBezTo>
                  <a:cubicBezTo>
                    <a:pt x="5230" y="10351"/>
                    <a:pt x="5627" y="10171"/>
                    <a:pt x="6024" y="9955"/>
                  </a:cubicBezTo>
                  <a:close/>
                  <a:moveTo>
                    <a:pt x="27592" y="10027"/>
                  </a:moveTo>
                  <a:cubicBezTo>
                    <a:pt x="27989" y="10099"/>
                    <a:pt x="28421" y="10207"/>
                    <a:pt x="28818" y="10351"/>
                  </a:cubicBezTo>
                  <a:cubicBezTo>
                    <a:pt x="28602" y="10640"/>
                    <a:pt x="28385" y="10965"/>
                    <a:pt x="28097" y="11253"/>
                  </a:cubicBezTo>
                  <a:cubicBezTo>
                    <a:pt x="27700" y="11073"/>
                    <a:pt x="27231" y="10928"/>
                    <a:pt x="26762" y="10856"/>
                  </a:cubicBezTo>
                  <a:lnTo>
                    <a:pt x="26798" y="10856"/>
                  </a:lnTo>
                  <a:cubicBezTo>
                    <a:pt x="26943" y="10748"/>
                    <a:pt x="27087" y="10604"/>
                    <a:pt x="27231" y="10423"/>
                  </a:cubicBezTo>
                  <a:cubicBezTo>
                    <a:pt x="27375" y="10243"/>
                    <a:pt x="27484" y="10135"/>
                    <a:pt x="27592" y="10027"/>
                  </a:cubicBezTo>
                  <a:close/>
                  <a:moveTo>
                    <a:pt x="21533" y="9991"/>
                  </a:moveTo>
                  <a:cubicBezTo>
                    <a:pt x="21749" y="10243"/>
                    <a:pt x="21965" y="10496"/>
                    <a:pt x="22218" y="10712"/>
                  </a:cubicBezTo>
                  <a:lnTo>
                    <a:pt x="22290" y="10784"/>
                  </a:lnTo>
                  <a:cubicBezTo>
                    <a:pt x="21857" y="10892"/>
                    <a:pt x="21460" y="11073"/>
                    <a:pt x="21064" y="11289"/>
                  </a:cubicBezTo>
                  <a:cubicBezTo>
                    <a:pt x="20811" y="11001"/>
                    <a:pt x="20595" y="10676"/>
                    <a:pt x="20414" y="10351"/>
                  </a:cubicBezTo>
                  <a:cubicBezTo>
                    <a:pt x="20775" y="10171"/>
                    <a:pt x="21172" y="10063"/>
                    <a:pt x="21533" y="9991"/>
                  </a:cubicBezTo>
                  <a:close/>
                  <a:moveTo>
                    <a:pt x="1984" y="9774"/>
                  </a:moveTo>
                  <a:cubicBezTo>
                    <a:pt x="2092" y="10099"/>
                    <a:pt x="2273" y="10423"/>
                    <a:pt x="2489" y="10712"/>
                  </a:cubicBezTo>
                  <a:cubicBezTo>
                    <a:pt x="2129" y="10892"/>
                    <a:pt x="1804" y="11073"/>
                    <a:pt x="1515" y="11325"/>
                  </a:cubicBezTo>
                  <a:cubicBezTo>
                    <a:pt x="1299" y="10965"/>
                    <a:pt x="1155" y="10604"/>
                    <a:pt x="1047" y="10207"/>
                  </a:cubicBezTo>
                  <a:cubicBezTo>
                    <a:pt x="1335" y="10027"/>
                    <a:pt x="1660" y="9882"/>
                    <a:pt x="1984" y="9774"/>
                  </a:cubicBezTo>
                  <a:close/>
                  <a:moveTo>
                    <a:pt x="10280" y="9991"/>
                  </a:moveTo>
                  <a:cubicBezTo>
                    <a:pt x="10640" y="10063"/>
                    <a:pt x="11001" y="10171"/>
                    <a:pt x="11362" y="10351"/>
                  </a:cubicBezTo>
                  <a:cubicBezTo>
                    <a:pt x="11217" y="10712"/>
                    <a:pt x="11037" y="11037"/>
                    <a:pt x="10821" y="11361"/>
                  </a:cubicBezTo>
                  <a:cubicBezTo>
                    <a:pt x="10460" y="11145"/>
                    <a:pt x="10063" y="10965"/>
                    <a:pt x="9667" y="10856"/>
                  </a:cubicBezTo>
                  <a:cubicBezTo>
                    <a:pt x="9919" y="10604"/>
                    <a:pt x="10099" y="10279"/>
                    <a:pt x="10280" y="9991"/>
                  </a:cubicBezTo>
                  <a:close/>
                  <a:moveTo>
                    <a:pt x="32425" y="9053"/>
                  </a:moveTo>
                  <a:lnTo>
                    <a:pt x="32641" y="9233"/>
                  </a:lnTo>
                  <a:cubicBezTo>
                    <a:pt x="32858" y="9450"/>
                    <a:pt x="33074" y="9666"/>
                    <a:pt x="33254" y="9919"/>
                  </a:cubicBezTo>
                  <a:cubicBezTo>
                    <a:pt x="33045" y="10407"/>
                    <a:pt x="32903" y="10896"/>
                    <a:pt x="32829" y="11417"/>
                  </a:cubicBezTo>
                  <a:lnTo>
                    <a:pt x="32829" y="11417"/>
                  </a:lnTo>
                  <a:cubicBezTo>
                    <a:pt x="32619" y="11041"/>
                    <a:pt x="32374" y="10698"/>
                    <a:pt x="32064" y="10387"/>
                  </a:cubicBezTo>
                  <a:cubicBezTo>
                    <a:pt x="32136" y="9919"/>
                    <a:pt x="32281" y="9486"/>
                    <a:pt x="32425" y="9053"/>
                  </a:cubicBezTo>
                  <a:close/>
                  <a:moveTo>
                    <a:pt x="14896" y="9197"/>
                  </a:moveTo>
                  <a:cubicBezTo>
                    <a:pt x="15185" y="9486"/>
                    <a:pt x="15437" y="9810"/>
                    <a:pt x="15654" y="10171"/>
                  </a:cubicBezTo>
                  <a:cubicBezTo>
                    <a:pt x="15401" y="10604"/>
                    <a:pt x="15221" y="11109"/>
                    <a:pt x="15149" y="11578"/>
                  </a:cubicBezTo>
                  <a:cubicBezTo>
                    <a:pt x="14932" y="11181"/>
                    <a:pt x="14680" y="10784"/>
                    <a:pt x="14391" y="10423"/>
                  </a:cubicBezTo>
                  <a:cubicBezTo>
                    <a:pt x="14499" y="9991"/>
                    <a:pt x="14680" y="9594"/>
                    <a:pt x="14896" y="9197"/>
                  </a:cubicBezTo>
                  <a:close/>
                  <a:moveTo>
                    <a:pt x="16844" y="9233"/>
                  </a:moveTo>
                  <a:cubicBezTo>
                    <a:pt x="17024" y="9630"/>
                    <a:pt x="17168" y="10063"/>
                    <a:pt x="17277" y="10496"/>
                  </a:cubicBezTo>
                  <a:cubicBezTo>
                    <a:pt x="16988" y="10856"/>
                    <a:pt x="16736" y="11217"/>
                    <a:pt x="16555" y="11614"/>
                  </a:cubicBezTo>
                  <a:cubicBezTo>
                    <a:pt x="16447" y="11109"/>
                    <a:pt x="16267" y="10640"/>
                    <a:pt x="16050" y="10171"/>
                  </a:cubicBezTo>
                  <a:cubicBezTo>
                    <a:pt x="16267" y="9846"/>
                    <a:pt x="16483" y="9558"/>
                    <a:pt x="16772" y="9269"/>
                  </a:cubicBezTo>
                  <a:lnTo>
                    <a:pt x="16844" y="9233"/>
                  </a:lnTo>
                  <a:close/>
                  <a:moveTo>
                    <a:pt x="24490" y="10532"/>
                  </a:moveTo>
                  <a:cubicBezTo>
                    <a:pt x="24923" y="10784"/>
                    <a:pt x="25428" y="10928"/>
                    <a:pt x="25969" y="11037"/>
                  </a:cubicBezTo>
                  <a:lnTo>
                    <a:pt x="25933" y="11037"/>
                  </a:lnTo>
                  <a:cubicBezTo>
                    <a:pt x="25428" y="11325"/>
                    <a:pt x="24887" y="11542"/>
                    <a:pt x="24310" y="11650"/>
                  </a:cubicBezTo>
                  <a:cubicBezTo>
                    <a:pt x="23841" y="11506"/>
                    <a:pt x="23372" y="11253"/>
                    <a:pt x="23011" y="10965"/>
                  </a:cubicBezTo>
                  <a:cubicBezTo>
                    <a:pt x="23516" y="10856"/>
                    <a:pt x="23985" y="10712"/>
                    <a:pt x="24490" y="10532"/>
                  </a:cubicBezTo>
                  <a:close/>
                  <a:moveTo>
                    <a:pt x="4329" y="10532"/>
                  </a:moveTo>
                  <a:cubicBezTo>
                    <a:pt x="4617" y="10820"/>
                    <a:pt x="4942" y="11073"/>
                    <a:pt x="5266" y="11289"/>
                  </a:cubicBezTo>
                  <a:lnTo>
                    <a:pt x="5086" y="11325"/>
                  </a:lnTo>
                  <a:cubicBezTo>
                    <a:pt x="4653" y="11433"/>
                    <a:pt x="4220" y="11542"/>
                    <a:pt x="3824" y="11686"/>
                  </a:cubicBezTo>
                  <a:cubicBezTo>
                    <a:pt x="3752" y="11614"/>
                    <a:pt x="3643" y="11506"/>
                    <a:pt x="3535" y="11433"/>
                  </a:cubicBezTo>
                  <a:lnTo>
                    <a:pt x="3499" y="11433"/>
                  </a:lnTo>
                  <a:cubicBezTo>
                    <a:pt x="3319" y="11253"/>
                    <a:pt x="3174" y="11073"/>
                    <a:pt x="3030" y="10892"/>
                  </a:cubicBezTo>
                  <a:cubicBezTo>
                    <a:pt x="3355" y="10748"/>
                    <a:pt x="3715" y="10676"/>
                    <a:pt x="4076" y="10604"/>
                  </a:cubicBezTo>
                  <a:lnTo>
                    <a:pt x="4329" y="10532"/>
                  </a:lnTo>
                  <a:close/>
                  <a:moveTo>
                    <a:pt x="7539" y="10748"/>
                  </a:moveTo>
                  <a:cubicBezTo>
                    <a:pt x="7899" y="10820"/>
                    <a:pt x="8260" y="10928"/>
                    <a:pt x="8621" y="10965"/>
                  </a:cubicBezTo>
                  <a:lnTo>
                    <a:pt x="9017" y="11037"/>
                  </a:lnTo>
                  <a:cubicBezTo>
                    <a:pt x="8729" y="11361"/>
                    <a:pt x="8368" y="11614"/>
                    <a:pt x="8007" y="11830"/>
                  </a:cubicBezTo>
                  <a:lnTo>
                    <a:pt x="7611" y="11758"/>
                  </a:lnTo>
                  <a:cubicBezTo>
                    <a:pt x="7142" y="11686"/>
                    <a:pt x="6673" y="11542"/>
                    <a:pt x="6240" y="11397"/>
                  </a:cubicBezTo>
                  <a:cubicBezTo>
                    <a:pt x="6709" y="11253"/>
                    <a:pt x="7142" y="11037"/>
                    <a:pt x="7539" y="10748"/>
                  </a:cubicBezTo>
                  <a:close/>
                  <a:moveTo>
                    <a:pt x="30910" y="9774"/>
                  </a:moveTo>
                  <a:cubicBezTo>
                    <a:pt x="31126" y="9955"/>
                    <a:pt x="31343" y="10135"/>
                    <a:pt x="31559" y="10351"/>
                  </a:cubicBezTo>
                  <a:lnTo>
                    <a:pt x="31703" y="10496"/>
                  </a:lnTo>
                  <a:cubicBezTo>
                    <a:pt x="31667" y="10965"/>
                    <a:pt x="31523" y="11433"/>
                    <a:pt x="31343" y="11902"/>
                  </a:cubicBezTo>
                  <a:cubicBezTo>
                    <a:pt x="31162" y="11650"/>
                    <a:pt x="30946" y="11433"/>
                    <a:pt x="30730" y="11217"/>
                  </a:cubicBezTo>
                  <a:lnTo>
                    <a:pt x="30513" y="11001"/>
                  </a:lnTo>
                  <a:cubicBezTo>
                    <a:pt x="30694" y="10604"/>
                    <a:pt x="30838" y="10207"/>
                    <a:pt x="30910" y="9774"/>
                  </a:cubicBezTo>
                  <a:close/>
                  <a:moveTo>
                    <a:pt x="13237" y="9738"/>
                  </a:moveTo>
                  <a:cubicBezTo>
                    <a:pt x="13417" y="9882"/>
                    <a:pt x="13562" y="10027"/>
                    <a:pt x="13742" y="10207"/>
                  </a:cubicBezTo>
                  <a:cubicBezTo>
                    <a:pt x="13850" y="10315"/>
                    <a:pt x="13958" y="10387"/>
                    <a:pt x="14031" y="10496"/>
                  </a:cubicBezTo>
                  <a:cubicBezTo>
                    <a:pt x="13995" y="10712"/>
                    <a:pt x="13958" y="10928"/>
                    <a:pt x="13922" y="11109"/>
                  </a:cubicBezTo>
                  <a:cubicBezTo>
                    <a:pt x="13850" y="11433"/>
                    <a:pt x="13814" y="11722"/>
                    <a:pt x="13742" y="12010"/>
                  </a:cubicBezTo>
                  <a:cubicBezTo>
                    <a:pt x="13490" y="11686"/>
                    <a:pt x="13237" y="11361"/>
                    <a:pt x="12949" y="11073"/>
                  </a:cubicBezTo>
                  <a:cubicBezTo>
                    <a:pt x="13021" y="10748"/>
                    <a:pt x="13093" y="10423"/>
                    <a:pt x="13165" y="10099"/>
                  </a:cubicBezTo>
                  <a:lnTo>
                    <a:pt x="13237" y="9738"/>
                  </a:lnTo>
                  <a:close/>
                  <a:moveTo>
                    <a:pt x="18467" y="9810"/>
                  </a:moveTo>
                  <a:cubicBezTo>
                    <a:pt x="18539" y="10243"/>
                    <a:pt x="18647" y="10676"/>
                    <a:pt x="18791" y="11109"/>
                  </a:cubicBezTo>
                  <a:lnTo>
                    <a:pt x="18755" y="11181"/>
                  </a:lnTo>
                  <a:cubicBezTo>
                    <a:pt x="18467" y="11433"/>
                    <a:pt x="18250" y="11722"/>
                    <a:pt x="18034" y="12047"/>
                  </a:cubicBezTo>
                  <a:cubicBezTo>
                    <a:pt x="17890" y="11650"/>
                    <a:pt x="17782" y="11253"/>
                    <a:pt x="17709" y="10856"/>
                  </a:cubicBezTo>
                  <a:cubicBezTo>
                    <a:pt x="17709" y="10748"/>
                    <a:pt x="17673" y="10676"/>
                    <a:pt x="17637" y="10568"/>
                  </a:cubicBezTo>
                  <a:cubicBezTo>
                    <a:pt x="17709" y="10496"/>
                    <a:pt x="17782" y="10423"/>
                    <a:pt x="17890" y="10351"/>
                  </a:cubicBezTo>
                  <a:cubicBezTo>
                    <a:pt x="18070" y="10171"/>
                    <a:pt x="18250" y="9991"/>
                    <a:pt x="18467" y="9810"/>
                  </a:cubicBezTo>
                  <a:close/>
                  <a:moveTo>
                    <a:pt x="29107" y="10496"/>
                  </a:moveTo>
                  <a:cubicBezTo>
                    <a:pt x="29467" y="10640"/>
                    <a:pt x="29792" y="10856"/>
                    <a:pt x="30080" y="11109"/>
                  </a:cubicBezTo>
                  <a:cubicBezTo>
                    <a:pt x="29900" y="11469"/>
                    <a:pt x="29684" y="11794"/>
                    <a:pt x="29395" y="12083"/>
                  </a:cubicBezTo>
                  <a:cubicBezTo>
                    <a:pt x="29107" y="11830"/>
                    <a:pt x="28782" y="11578"/>
                    <a:pt x="28421" y="11397"/>
                  </a:cubicBezTo>
                  <a:cubicBezTo>
                    <a:pt x="28674" y="11109"/>
                    <a:pt x="28926" y="10784"/>
                    <a:pt x="29107" y="10496"/>
                  </a:cubicBezTo>
                  <a:close/>
                  <a:moveTo>
                    <a:pt x="20126" y="10496"/>
                  </a:moveTo>
                  <a:cubicBezTo>
                    <a:pt x="20306" y="10856"/>
                    <a:pt x="20523" y="11181"/>
                    <a:pt x="20775" y="11469"/>
                  </a:cubicBezTo>
                  <a:cubicBezTo>
                    <a:pt x="20451" y="11686"/>
                    <a:pt x="20162" y="11938"/>
                    <a:pt x="19873" y="12227"/>
                  </a:cubicBezTo>
                  <a:cubicBezTo>
                    <a:pt x="19621" y="11902"/>
                    <a:pt x="19405" y="11578"/>
                    <a:pt x="19224" y="11181"/>
                  </a:cubicBezTo>
                  <a:cubicBezTo>
                    <a:pt x="19477" y="10928"/>
                    <a:pt x="19801" y="10712"/>
                    <a:pt x="20126" y="10496"/>
                  </a:cubicBezTo>
                  <a:close/>
                  <a:moveTo>
                    <a:pt x="26438" y="11145"/>
                  </a:moveTo>
                  <a:cubicBezTo>
                    <a:pt x="26907" y="11217"/>
                    <a:pt x="27375" y="11325"/>
                    <a:pt x="27844" y="11506"/>
                  </a:cubicBezTo>
                  <a:cubicBezTo>
                    <a:pt x="27520" y="11794"/>
                    <a:pt x="27195" y="12047"/>
                    <a:pt x="26798" y="12263"/>
                  </a:cubicBezTo>
                  <a:cubicBezTo>
                    <a:pt x="26366" y="12083"/>
                    <a:pt x="25897" y="11974"/>
                    <a:pt x="25428" y="11902"/>
                  </a:cubicBezTo>
                  <a:lnTo>
                    <a:pt x="24995" y="11830"/>
                  </a:lnTo>
                  <a:cubicBezTo>
                    <a:pt x="25500" y="11686"/>
                    <a:pt x="26005" y="11433"/>
                    <a:pt x="26438" y="11145"/>
                  </a:cubicBezTo>
                  <a:close/>
                  <a:moveTo>
                    <a:pt x="22579" y="11073"/>
                  </a:moveTo>
                  <a:cubicBezTo>
                    <a:pt x="22939" y="11361"/>
                    <a:pt x="23300" y="11614"/>
                    <a:pt x="23733" y="11794"/>
                  </a:cubicBezTo>
                  <a:cubicBezTo>
                    <a:pt x="23228" y="11902"/>
                    <a:pt x="22723" y="12083"/>
                    <a:pt x="22254" y="12299"/>
                  </a:cubicBezTo>
                  <a:cubicBezTo>
                    <a:pt x="21929" y="12083"/>
                    <a:pt x="21641" y="11866"/>
                    <a:pt x="21352" y="11578"/>
                  </a:cubicBezTo>
                  <a:lnTo>
                    <a:pt x="21316" y="11542"/>
                  </a:lnTo>
                  <a:cubicBezTo>
                    <a:pt x="21713" y="11325"/>
                    <a:pt x="22146" y="11181"/>
                    <a:pt x="22579" y="11073"/>
                  </a:cubicBezTo>
                  <a:close/>
                  <a:moveTo>
                    <a:pt x="11650" y="10496"/>
                  </a:moveTo>
                  <a:cubicBezTo>
                    <a:pt x="11961" y="10703"/>
                    <a:pt x="12239" y="10910"/>
                    <a:pt x="12516" y="11181"/>
                  </a:cubicBezTo>
                  <a:lnTo>
                    <a:pt x="12516" y="11181"/>
                  </a:lnTo>
                  <a:cubicBezTo>
                    <a:pt x="12408" y="11578"/>
                    <a:pt x="12191" y="11974"/>
                    <a:pt x="11939" y="12335"/>
                  </a:cubicBezTo>
                  <a:lnTo>
                    <a:pt x="11794" y="12155"/>
                  </a:lnTo>
                  <a:cubicBezTo>
                    <a:pt x="11578" y="11938"/>
                    <a:pt x="11326" y="11722"/>
                    <a:pt x="11073" y="11542"/>
                  </a:cubicBezTo>
                  <a:cubicBezTo>
                    <a:pt x="11290" y="11217"/>
                    <a:pt x="11470" y="10892"/>
                    <a:pt x="11650" y="10496"/>
                  </a:cubicBezTo>
                  <a:close/>
                  <a:moveTo>
                    <a:pt x="9414" y="11145"/>
                  </a:moveTo>
                  <a:cubicBezTo>
                    <a:pt x="9847" y="11253"/>
                    <a:pt x="10244" y="11397"/>
                    <a:pt x="10604" y="11614"/>
                  </a:cubicBezTo>
                  <a:cubicBezTo>
                    <a:pt x="10496" y="11722"/>
                    <a:pt x="10388" y="11866"/>
                    <a:pt x="10280" y="11974"/>
                  </a:cubicBezTo>
                  <a:cubicBezTo>
                    <a:pt x="10099" y="12155"/>
                    <a:pt x="9919" y="12299"/>
                    <a:pt x="9739" y="12479"/>
                  </a:cubicBezTo>
                  <a:cubicBezTo>
                    <a:pt x="9342" y="12227"/>
                    <a:pt x="8909" y="12047"/>
                    <a:pt x="8476" y="11938"/>
                  </a:cubicBezTo>
                  <a:cubicBezTo>
                    <a:pt x="8801" y="11686"/>
                    <a:pt x="9126" y="11433"/>
                    <a:pt x="9414" y="11145"/>
                  </a:cubicBezTo>
                  <a:close/>
                  <a:moveTo>
                    <a:pt x="5735" y="11542"/>
                  </a:moveTo>
                  <a:cubicBezTo>
                    <a:pt x="6276" y="11794"/>
                    <a:pt x="6853" y="11974"/>
                    <a:pt x="7466" y="12083"/>
                  </a:cubicBezTo>
                  <a:cubicBezTo>
                    <a:pt x="7070" y="12227"/>
                    <a:pt x="6637" y="12335"/>
                    <a:pt x="6204" y="12407"/>
                  </a:cubicBezTo>
                  <a:cubicBezTo>
                    <a:pt x="5952" y="12479"/>
                    <a:pt x="5699" y="12515"/>
                    <a:pt x="5411" y="12588"/>
                  </a:cubicBezTo>
                  <a:cubicBezTo>
                    <a:pt x="4978" y="12443"/>
                    <a:pt x="4509" y="12227"/>
                    <a:pt x="4148" y="11938"/>
                  </a:cubicBezTo>
                  <a:cubicBezTo>
                    <a:pt x="4473" y="11830"/>
                    <a:pt x="4834" y="11758"/>
                    <a:pt x="5194" y="11686"/>
                  </a:cubicBezTo>
                  <a:cubicBezTo>
                    <a:pt x="5375" y="11650"/>
                    <a:pt x="5555" y="11614"/>
                    <a:pt x="5735" y="11542"/>
                  </a:cubicBezTo>
                  <a:close/>
                  <a:moveTo>
                    <a:pt x="24310" y="12010"/>
                  </a:moveTo>
                  <a:cubicBezTo>
                    <a:pt x="24670" y="12119"/>
                    <a:pt x="24995" y="12191"/>
                    <a:pt x="25356" y="12263"/>
                  </a:cubicBezTo>
                  <a:cubicBezTo>
                    <a:pt x="25716" y="12299"/>
                    <a:pt x="26041" y="12371"/>
                    <a:pt x="26366" y="12479"/>
                  </a:cubicBezTo>
                  <a:cubicBezTo>
                    <a:pt x="25969" y="12588"/>
                    <a:pt x="25572" y="12732"/>
                    <a:pt x="25175" y="12804"/>
                  </a:cubicBezTo>
                  <a:cubicBezTo>
                    <a:pt x="24887" y="12840"/>
                    <a:pt x="24562" y="12912"/>
                    <a:pt x="24274" y="13020"/>
                  </a:cubicBezTo>
                  <a:lnTo>
                    <a:pt x="24274" y="12984"/>
                  </a:lnTo>
                  <a:cubicBezTo>
                    <a:pt x="23697" y="12912"/>
                    <a:pt x="23156" y="12732"/>
                    <a:pt x="22615" y="12515"/>
                  </a:cubicBezTo>
                  <a:cubicBezTo>
                    <a:pt x="23083" y="12299"/>
                    <a:pt x="23624" y="12119"/>
                    <a:pt x="24129" y="12047"/>
                  </a:cubicBezTo>
                  <a:lnTo>
                    <a:pt x="24310" y="12010"/>
                  </a:lnTo>
                  <a:close/>
                  <a:moveTo>
                    <a:pt x="28169" y="11650"/>
                  </a:moveTo>
                  <a:cubicBezTo>
                    <a:pt x="28530" y="11830"/>
                    <a:pt x="28854" y="12047"/>
                    <a:pt x="29179" y="12335"/>
                  </a:cubicBezTo>
                  <a:cubicBezTo>
                    <a:pt x="28890" y="12624"/>
                    <a:pt x="28566" y="12876"/>
                    <a:pt x="28241" y="13092"/>
                  </a:cubicBezTo>
                  <a:cubicBezTo>
                    <a:pt x="27916" y="12840"/>
                    <a:pt x="27556" y="12588"/>
                    <a:pt x="27195" y="12407"/>
                  </a:cubicBezTo>
                  <a:cubicBezTo>
                    <a:pt x="27556" y="12191"/>
                    <a:pt x="27880" y="11938"/>
                    <a:pt x="28169" y="11650"/>
                  </a:cubicBezTo>
                  <a:close/>
                  <a:moveTo>
                    <a:pt x="21028" y="11722"/>
                  </a:moveTo>
                  <a:lnTo>
                    <a:pt x="21136" y="11830"/>
                  </a:lnTo>
                  <a:cubicBezTo>
                    <a:pt x="21388" y="12083"/>
                    <a:pt x="21641" y="12299"/>
                    <a:pt x="21929" y="12479"/>
                  </a:cubicBezTo>
                  <a:cubicBezTo>
                    <a:pt x="21605" y="12696"/>
                    <a:pt x="21280" y="12984"/>
                    <a:pt x="20992" y="13273"/>
                  </a:cubicBezTo>
                  <a:cubicBezTo>
                    <a:pt x="20739" y="13092"/>
                    <a:pt x="20523" y="12912"/>
                    <a:pt x="20306" y="12696"/>
                  </a:cubicBezTo>
                  <a:cubicBezTo>
                    <a:pt x="20234" y="12624"/>
                    <a:pt x="20162" y="12551"/>
                    <a:pt x="20090" y="12479"/>
                  </a:cubicBezTo>
                  <a:cubicBezTo>
                    <a:pt x="20378" y="12191"/>
                    <a:pt x="20667" y="11938"/>
                    <a:pt x="21028" y="11722"/>
                  </a:cubicBezTo>
                  <a:close/>
                  <a:moveTo>
                    <a:pt x="30369" y="11325"/>
                  </a:moveTo>
                  <a:lnTo>
                    <a:pt x="30477" y="11433"/>
                  </a:lnTo>
                  <a:cubicBezTo>
                    <a:pt x="30730" y="11686"/>
                    <a:pt x="30982" y="11938"/>
                    <a:pt x="31162" y="12227"/>
                  </a:cubicBezTo>
                  <a:cubicBezTo>
                    <a:pt x="30982" y="12588"/>
                    <a:pt x="30730" y="12948"/>
                    <a:pt x="30441" y="13273"/>
                  </a:cubicBezTo>
                  <a:lnTo>
                    <a:pt x="30441" y="13237"/>
                  </a:lnTo>
                  <a:cubicBezTo>
                    <a:pt x="30225" y="12912"/>
                    <a:pt x="29936" y="12588"/>
                    <a:pt x="29648" y="12335"/>
                  </a:cubicBezTo>
                  <a:cubicBezTo>
                    <a:pt x="29936" y="12010"/>
                    <a:pt x="30153" y="11686"/>
                    <a:pt x="30369" y="11325"/>
                  </a:cubicBezTo>
                  <a:close/>
                  <a:moveTo>
                    <a:pt x="8044" y="12191"/>
                  </a:moveTo>
                  <a:cubicBezTo>
                    <a:pt x="8512" y="12263"/>
                    <a:pt x="8981" y="12443"/>
                    <a:pt x="9414" y="12696"/>
                  </a:cubicBezTo>
                  <a:cubicBezTo>
                    <a:pt x="9017" y="12948"/>
                    <a:pt x="8585" y="13165"/>
                    <a:pt x="8116" y="13309"/>
                  </a:cubicBezTo>
                  <a:cubicBezTo>
                    <a:pt x="7611" y="13092"/>
                    <a:pt x="7070" y="12912"/>
                    <a:pt x="6529" y="12840"/>
                  </a:cubicBezTo>
                  <a:lnTo>
                    <a:pt x="6493" y="12840"/>
                  </a:lnTo>
                  <a:lnTo>
                    <a:pt x="6132" y="12768"/>
                  </a:lnTo>
                  <a:lnTo>
                    <a:pt x="6276" y="12732"/>
                  </a:lnTo>
                  <a:cubicBezTo>
                    <a:pt x="6889" y="12624"/>
                    <a:pt x="7466" y="12443"/>
                    <a:pt x="8044" y="12191"/>
                  </a:cubicBezTo>
                  <a:close/>
                  <a:moveTo>
                    <a:pt x="10893" y="11794"/>
                  </a:moveTo>
                  <a:cubicBezTo>
                    <a:pt x="11145" y="11974"/>
                    <a:pt x="11362" y="12191"/>
                    <a:pt x="11578" y="12407"/>
                  </a:cubicBezTo>
                  <a:lnTo>
                    <a:pt x="11794" y="12588"/>
                  </a:lnTo>
                  <a:cubicBezTo>
                    <a:pt x="11650" y="12732"/>
                    <a:pt x="11542" y="12912"/>
                    <a:pt x="11398" y="13056"/>
                  </a:cubicBezTo>
                  <a:cubicBezTo>
                    <a:pt x="11253" y="13201"/>
                    <a:pt x="11109" y="13345"/>
                    <a:pt x="10929" y="13453"/>
                  </a:cubicBezTo>
                  <a:lnTo>
                    <a:pt x="10749" y="13273"/>
                  </a:lnTo>
                  <a:cubicBezTo>
                    <a:pt x="10532" y="13056"/>
                    <a:pt x="10280" y="12840"/>
                    <a:pt x="10027" y="12660"/>
                  </a:cubicBezTo>
                  <a:cubicBezTo>
                    <a:pt x="10208" y="12515"/>
                    <a:pt x="10352" y="12371"/>
                    <a:pt x="10532" y="12191"/>
                  </a:cubicBezTo>
                  <a:cubicBezTo>
                    <a:pt x="10676" y="12047"/>
                    <a:pt x="10785" y="11938"/>
                    <a:pt x="10893" y="11794"/>
                  </a:cubicBezTo>
                  <a:close/>
                  <a:moveTo>
                    <a:pt x="18936" y="11469"/>
                  </a:moveTo>
                  <a:cubicBezTo>
                    <a:pt x="19116" y="11830"/>
                    <a:pt x="19369" y="12155"/>
                    <a:pt x="19621" y="12479"/>
                  </a:cubicBezTo>
                  <a:cubicBezTo>
                    <a:pt x="19369" y="12804"/>
                    <a:pt x="19116" y="13129"/>
                    <a:pt x="18936" y="13489"/>
                  </a:cubicBezTo>
                  <a:cubicBezTo>
                    <a:pt x="18616" y="13170"/>
                    <a:pt x="18402" y="12815"/>
                    <a:pt x="18189" y="12426"/>
                  </a:cubicBezTo>
                  <a:lnTo>
                    <a:pt x="18189" y="12426"/>
                  </a:lnTo>
                  <a:cubicBezTo>
                    <a:pt x="18403" y="12072"/>
                    <a:pt x="18652" y="11753"/>
                    <a:pt x="18936" y="11469"/>
                  </a:cubicBezTo>
                  <a:close/>
                  <a:moveTo>
                    <a:pt x="32028" y="10820"/>
                  </a:moveTo>
                  <a:cubicBezTo>
                    <a:pt x="32317" y="11181"/>
                    <a:pt x="32569" y="11578"/>
                    <a:pt x="32749" y="12010"/>
                  </a:cubicBezTo>
                  <a:cubicBezTo>
                    <a:pt x="32641" y="12551"/>
                    <a:pt x="32425" y="13056"/>
                    <a:pt x="32136" y="13525"/>
                  </a:cubicBezTo>
                  <a:cubicBezTo>
                    <a:pt x="32028" y="13056"/>
                    <a:pt x="31812" y="12624"/>
                    <a:pt x="31559" y="12227"/>
                  </a:cubicBezTo>
                  <a:cubicBezTo>
                    <a:pt x="31776" y="11758"/>
                    <a:pt x="31920" y="11289"/>
                    <a:pt x="32028" y="10820"/>
                  </a:cubicBezTo>
                  <a:close/>
                  <a:moveTo>
                    <a:pt x="12804" y="11433"/>
                  </a:moveTo>
                  <a:cubicBezTo>
                    <a:pt x="13093" y="11722"/>
                    <a:pt x="13345" y="12083"/>
                    <a:pt x="13562" y="12443"/>
                  </a:cubicBezTo>
                  <a:cubicBezTo>
                    <a:pt x="13417" y="12876"/>
                    <a:pt x="13201" y="13237"/>
                    <a:pt x="12913" y="13597"/>
                  </a:cubicBezTo>
                  <a:cubicBezTo>
                    <a:pt x="12732" y="13237"/>
                    <a:pt x="12480" y="12876"/>
                    <a:pt x="12191" y="12551"/>
                  </a:cubicBezTo>
                  <a:cubicBezTo>
                    <a:pt x="12444" y="12227"/>
                    <a:pt x="12660" y="11830"/>
                    <a:pt x="12804" y="11433"/>
                  </a:cubicBezTo>
                  <a:close/>
                  <a:moveTo>
                    <a:pt x="26798" y="12588"/>
                  </a:moveTo>
                  <a:cubicBezTo>
                    <a:pt x="27195" y="12768"/>
                    <a:pt x="27592" y="12984"/>
                    <a:pt x="27916" y="13273"/>
                  </a:cubicBezTo>
                  <a:cubicBezTo>
                    <a:pt x="27520" y="13489"/>
                    <a:pt x="27051" y="13670"/>
                    <a:pt x="26582" y="13778"/>
                  </a:cubicBezTo>
                  <a:cubicBezTo>
                    <a:pt x="26113" y="13453"/>
                    <a:pt x="25572" y="13273"/>
                    <a:pt x="25031" y="13165"/>
                  </a:cubicBezTo>
                  <a:lnTo>
                    <a:pt x="25031" y="13129"/>
                  </a:lnTo>
                  <a:lnTo>
                    <a:pt x="25211" y="13092"/>
                  </a:lnTo>
                  <a:cubicBezTo>
                    <a:pt x="25752" y="12984"/>
                    <a:pt x="26293" y="12840"/>
                    <a:pt x="26798" y="12588"/>
                  </a:cubicBezTo>
                  <a:close/>
                  <a:moveTo>
                    <a:pt x="17385" y="10928"/>
                  </a:moveTo>
                  <a:cubicBezTo>
                    <a:pt x="17493" y="11433"/>
                    <a:pt x="17637" y="11938"/>
                    <a:pt x="17818" y="12407"/>
                  </a:cubicBezTo>
                  <a:cubicBezTo>
                    <a:pt x="17601" y="12876"/>
                    <a:pt x="17421" y="13345"/>
                    <a:pt x="17313" y="13850"/>
                  </a:cubicBezTo>
                  <a:cubicBezTo>
                    <a:pt x="17024" y="13345"/>
                    <a:pt x="16808" y="12804"/>
                    <a:pt x="16700" y="12227"/>
                  </a:cubicBezTo>
                  <a:cubicBezTo>
                    <a:pt x="16844" y="11758"/>
                    <a:pt x="17096" y="11325"/>
                    <a:pt x="17385" y="10928"/>
                  </a:cubicBezTo>
                  <a:close/>
                  <a:moveTo>
                    <a:pt x="22254" y="12696"/>
                  </a:moveTo>
                  <a:cubicBezTo>
                    <a:pt x="22687" y="12948"/>
                    <a:pt x="23156" y="13129"/>
                    <a:pt x="23661" y="13237"/>
                  </a:cubicBezTo>
                  <a:cubicBezTo>
                    <a:pt x="23228" y="13417"/>
                    <a:pt x="22831" y="13670"/>
                    <a:pt x="22506" y="13958"/>
                  </a:cubicBezTo>
                  <a:cubicBezTo>
                    <a:pt x="22074" y="13850"/>
                    <a:pt x="21641" y="13670"/>
                    <a:pt x="21280" y="13453"/>
                  </a:cubicBezTo>
                  <a:cubicBezTo>
                    <a:pt x="21569" y="13165"/>
                    <a:pt x="21893" y="12912"/>
                    <a:pt x="22254" y="12696"/>
                  </a:cubicBezTo>
                  <a:close/>
                  <a:moveTo>
                    <a:pt x="14319" y="10856"/>
                  </a:moveTo>
                  <a:cubicBezTo>
                    <a:pt x="14608" y="11253"/>
                    <a:pt x="14860" y="11722"/>
                    <a:pt x="15004" y="12227"/>
                  </a:cubicBezTo>
                  <a:cubicBezTo>
                    <a:pt x="14932" y="12840"/>
                    <a:pt x="14752" y="13453"/>
                    <a:pt x="14463" y="14030"/>
                  </a:cubicBezTo>
                  <a:cubicBezTo>
                    <a:pt x="14355" y="13453"/>
                    <a:pt x="14175" y="12948"/>
                    <a:pt x="13922" y="12443"/>
                  </a:cubicBezTo>
                  <a:cubicBezTo>
                    <a:pt x="14067" y="12047"/>
                    <a:pt x="14175" y="11614"/>
                    <a:pt x="14247" y="11217"/>
                  </a:cubicBezTo>
                  <a:lnTo>
                    <a:pt x="14319" y="10856"/>
                  </a:lnTo>
                  <a:close/>
                  <a:moveTo>
                    <a:pt x="9775" y="12876"/>
                  </a:moveTo>
                  <a:cubicBezTo>
                    <a:pt x="10027" y="13056"/>
                    <a:pt x="10280" y="13273"/>
                    <a:pt x="10532" y="13489"/>
                  </a:cubicBezTo>
                  <a:lnTo>
                    <a:pt x="10676" y="13670"/>
                  </a:lnTo>
                  <a:cubicBezTo>
                    <a:pt x="10352" y="13922"/>
                    <a:pt x="9955" y="14102"/>
                    <a:pt x="9558" y="14247"/>
                  </a:cubicBezTo>
                  <a:cubicBezTo>
                    <a:pt x="9270" y="13958"/>
                    <a:pt x="8945" y="13706"/>
                    <a:pt x="8585" y="13525"/>
                  </a:cubicBezTo>
                  <a:cubicBezTo>
                    <a:pt x="8981" y="13345"/>
                    <a:pt x="9378" y="13129"/>
                    <a:pt x="9739" y="12876"/>
                  </a:cubicBezTo>
                  <a:close/>
                  <a:moveTo>
                    <a:pt x="29431" y="12551"/>
                  </a:moveTo>
                  <a:cubicBezTo>
                    <a:pt x="29720" y="12840"/>
                    <a:pt x="29972" y="13165"/>
                    <a:pt x="30189" y="13489"/>
                  </a:cubicBezTo>
                  <a:cubicBezTo>
                    <a:pt x="29936" y="13778"/>
                    <a:pt x="29612" y="14030"/>
                    <a:pt x="29287" y="14247"/>
                  </a:cubicBezTo>
                  <a:lnTo>
                    <a:pt x="29287" y="14211"/>
                  </a:lnTo>
                  <a:cubicBezTo>
                    <a:pt x="29071" y="13922"/>
                    <a:pt x="28854" y="13670"/>
                    <a:pt x="28566" y="13417"/>
                  </a:cubicBezTo>
                  <a:lnTo>
                    <a:pt x="28493" y="13345"/>
                  </a:lnTo>
                  <a:cubicBezTo>
                    <a:pt x="28854" y="13129"/>
                    <a:pt x="29143" y="12840"/>
                    <a:pt x="29431" y="12551"/>
                  </a:cubicBezTo>
                  <a:close/>
                  <a:moveTo>
                    <a:pt x="15870" y="10532"/>
                  </a:moveTo>
                  <a:cubicBezTo>
                    <a:pt x="16050" y="11001"/>
                    <a:pt x="16231" y="11542"/>
                    <a:pt x="16303" y="12047"/>
                  </a:cubicBezTo>
                  <a:lnTo>
                    <a:pt x="16339" y="12227"/>
                  </a:lnTo>
                  <a:cubicBezTo>
                    <a:pt x="16231" y="12588"/>
                    <a:pt x="16159" y="12912"/>
                    <a:pt x="16123" y="13273"/>
                  </a:cubicBezTo>
                  <a:cubicBezTo>
                    <a:pt x="16050" y="13633"/>
                    <a:pt x="15978" y="13958"/>
                    <a:pt x="15906" y="14283"/>
                  </a:cubicBezTo>
                  <a:cubicBezTo>
                    <a:pt x="15762" y="13886"/>
                    <a:pt x="15654" y="13489"/>
                    <a:pt x="15582" y="13092"/>
                  </a:cubicBezTo>
                  <a:cubicBezTo>
                    <a:pt x="15509" y="12804"/>
                    <a:pt x="15437" y="12515"/>
                    <a:pt x="15365" y="12191"/>
                  </a:cubicBezTo>
                  <a:cubicBezTo>
                    <a:pt x="15437" y="11614"/>
                    <a:pt x="15618" y="11037"/>
                    <a:pt x="15870" y="10532"/>
                  </a:cubicBezTo>
                  <a:close/>
                  <a:moveTo>
                    <a:pt x="24274" y="13345"/>
                  </a:moveTo>
                  <a:cubicBezTo>
                    <a:pt x="24887" y="13417"/>
                    <a:pt x="25500" y="13597"/>
                    <a:pt x="26077" y="13886"/>
                  </a:cubicBezTo>
                  <a:cubicBezTo>
                    <a:pt x="25536" y="13994"/>
                    <a:pt x="24995" y="14174"/>
                    <a:pt x="24526" y="14427"/>
                  </a:cubicBezTo>
                  <a:cubicBezTo>
                    <a:pt x="24093" y="14283"/>
                    <a:pt x="23697" y="14174"/>
                    <a:pt x="23264" y="14102"/>
                  </a:cubicBezTo>
                  <a:lnTo>
                    <a:pt x="22939" y="14066"/>
                  </a:lnTo>
                  <a:cubicBezTo>
                    <a:pt x="23336" y="13742"/>
                    <a:pt x="23805" y="13489"/>
                    <a:pt x="24274" y="13345"/>
                  </a:cubicBezTo>
                  <a:close/>
                  <a:moveTo>
                    <a:pt x="19873" y="12732"/>
                  </a:moveTo>
                  <a:lnTo>
                    <a:pt x="20054" y="12948"/>
                  </a:lnTo>
                  <a:cubicBezTo>
                    <a:pt x="20270" y="13165"/>
                    <a:pt x="20523" y="13345"/>
                    <a:pt x="20775" y="13525"/>
                  </a:cubicBezTo>
                  <a:cubicBezTo>
                    <a:pt x="20487" y="13814"/>
                    <a:pt x="20270" y="14138"/>
                    <a:pt x="20054" y="14499"/>
                  </a:cubicBezTo>
                  <a:cubicBezTo>
                    <a:pt x="19765" y="14283"/>
                    <a:pt x="19477" y="14066"/>
                    <a:pt x="19224" y="13814"/>
                  </a:cubicBezTo>
                  <a:lnTo>
                    <a:pt x="19152" y="13742"/>
                  </a:lnTo>
                  <a:cubicBezTo>
                    <a:pt x="19332" y="13381"/>
                    <a:pt x="19585" y="13020"/>
                    <a:pt x="19873" y="12732"/>
                  </a:cubicBezTo>
                  <a:close/>
                  <a:moveTo>
                    <a:pt x="12011" y="12840"/>
                  </a:moveTo>
                  <a:cubicBezTo>
                    <a:pt x="12299" y="13165"/>
                    <a:pt x="12516" y="13525"/>
                    <a:pt x="12696" y="13886"/>
                  </a:cubicBezTo>
                  <a:cubicBezTo>
                    <a:pt x="12624" y="13958"/>
                    <a:pt x="12552" y="14030"/>
                    <a:pt x="12480" y="14102"/>
                  </a:cubicBezTo>
                  <a:cubicBezTo>
                    <a:pt x="12299" y="14319"/>
                    <a:pt x="12083" y="14499"/>
                    <a:pt x="11831" y="14679"/>
                  </a:cubicBezTo>
                  <a:cubicBezTo>
                    <a:pt x="11650" y="14319"/>
                    <a:pt x="11434" y="13994"/>
                    <a:pt x="11181" y="13706"/>
                  </a:cubicBezTo>
                  <a:cubicBezTo>
                    <a:pt x="11326" y="13561"/>
                    <a:pt x="11470" y="13417"/>
                    <a:pt x="11614" y="13273"/>
                  </a:cubicBezTo>
                  <a:cubicBezTo>
                    <a:pt x="11758" y="13129"/>
                    <a:pt x="11903" y="12984"/>
                    <a:pt x="12011" y="12840"/>
                  </a:cubicBezTo>
                  <a:close/>
                  <a:moveTo>
                    <a:pt x="8116" y="13633"/>
                  </a:moveTo>
                  <a:cubicBezTo>
                    <a:pt x="8476" y="13850"/>
                    <a:pt x="8837" y="14102"/>
                    <a:pt x="9162" y="14391"/>
                  </a:cubicBezTo>
                  <a:cubicBezTo>
                    <a:pt x="8909" y="14463"/>
                    <a:pt x="8693" y="14499"/>
                    <a:pt x="8404" y="14571"/>
                  </a:cubicBezTo>
                  <a:cubicBezTo>
                    <a:pt x="8152" y="14607"/>
                    <a:pt x="7935" y="14679"/>
                    <a:pt x="7683" y="14715"/>
                  </a:cubicBezTo>
                  <a:cubicBezTo>
                    <a:pt x="7250" y="14463"/>
                    <a:pt x="6745" y="14247"/>
                    <a:pt x="6276" y="14102"/>
                  </a:cubicBezTo>
                  <a:lnTo>
                    <a:pt x="6240" y="14102"/>
                  </a:lnTo>
                  <a:cubicBezTo>
                    <a:pt x="6601" y="13994"/>
                    <a:pt x="6998" y="13886"/>
                    <a:pt x="7394" y="13814"/>
                  </a:cubicBezTo>
                  <a:cubicBezTo>
                    <a:pt x="7611" y="13778"/>
                    <a:pt x="7827" y="13706"/>
                    <a:pt x="8116" y="13633"/>
                  </a:cubicBezTo>
                  <a:close/>
                  <a:moveTo>
                    <a:pt x="28205" y="13525"/>
                  </a:moveTo>
                  <a:cubicBezTo>
                    <a:pt x="28241" y="13561"/>
                    <a:pt x="28313" y="13597"/>
                    <a:pt x="28349" y="13670"/>
                  </a:cubicBezTo>
                  <a:cubicBezTo>
                    <a:pt x="28566" y="13886"/>
                    <a:pt x="28782" y="14138"/>
                    <a:pt x="28998" y="14391"/>
                  </a:cubicBezTo>
                  <a:cubicBezTo>
                    <a:pt x="28602" y="14571"/>
                    <a:pt x="28205" y="14715"/>
                    <a:pt x="27808" y="14824"/>
                  </a:cubicBezTo>
                  <a:cubicBezTo>
                    <a:pt x="27700" y="14715"/>
                    <a:pt x="27592" y="14607"/>
                    <a:pt x="27520" y="14499"/>
                  </a:cubicBezTo>
                  <a:cubicBezTo>
                    <a:pt x="27339" y="14355"/>
                    <a:pt x="27123" y="14174"/>
                    <a:pt x="26943" y="14030"/>
                  </a:cubicBezTo>
                  <a:cubicBezTo>
                    <a:pt x="27375" y="13922"/>
                    <a:pt x="27808" y="13742"/>
                    <a:pt x="28205" y="13525"/>
                  </a:cubicBezTo>
                  <a:close/>
                  <a:moveTo>
                    <a:pt x="21028" y="13706"/>
                  </a:moveTo>
                  <a:cubicBezTo>
                    <a:pt x="21388" y="13958"/>
                    <a:pt x="21785" y="14102"/>
                    <a:pt x="22218" y="14247"/>
                  </a:cubicBezTo>
                  <a:lnTo>
                    <a:pt x="22038" y="14391"/>
                  </a:lnTo>
                  <a:cubicBezTo>
                    <a:pt x="21821" y="14607"/>
                    <a:pt x="21641" y="14824"/>
                    <a:pt x="21460" y="15076"/>
                  </a:cubicBezTo>
                  <a:cubicBezTo>
                    <a:pt x="21064" y="15004"/>
                    <a:pt x="20703" y="14860"/>
                    <a:pt x="20342" y="14643"/>
                  </a:cubicBezTo>
                  <a:cubicBezTo>
                    <a:pt x="20559" y="14319"/>
                    <a:pt x="20775" y="13994"/>
                    <a:pt x="21028" y="13706"/>
                  </a:cubicBezTo>
                  <a:close/>
                  <a:moveTo>
                    <a:pt x="17998" y="12804"/>
                  </a:moveTo>
                  <a:cubicBezTo>
                    <a:pt x="18214" y="13165"/>
                    <a:pt x="18467" y="13489"/>
                    <a:pt x="18755" y="13814"/>
                  </a:cubicBezTo>
                  <a:cubicBezTo>
                    <a:pt x="18575" y="14247"/>
                    <a:pt x="18467" y="14679"/>
                    <a:pt x="18395" y="15112"/>
                  </a:cubicBezTo>
                  <a:cubicBezTo>
                    <a:pt x="18287" y="15040"/>
                    <a:pt x="18214" y="14968"/>
                    <a:pt x="18142" y="14896"/>
                  </a:cubicBezTo>
                  <a:cubicBezTo>
                    <a:pt x="17926" y="14715"/>
                    <a:pt x="17746" y="14499"/>
                    <a:pt x="17565" y="14247"/>
                  </a:cubicBezTo>
                  <a:cubicBezTo>
                    <a:pt x="17637" y="13742"/>
                    <a:pt x="17782" y="13273"/>
                    <a:pt x="17998" y="12804"/>
                  </a:cubicBezTo>
                  <a:close/>
                  <a:moveTo>
                    <a:pt x="26510" y="14138"/>
                  </a:moveTo>
                  <a:cubicBezTo>
                    <a:pt x="26762" y="14319"/>
                    <a:pt x="27015" y="14499"/>
                    <a:pt x="27267" y="14752"/>
                  </a:cubicBezTo>
                  <a:cubicBezTo>
                    <a:pt x="27303" y="14788"/>
                    <a:pt x="27375" y="14860"/>
                    <a:pt x="27411" y="14896"/>
                  </a:cubicBezTo>
                  <a:lnTo>
                    <a:pt x="27339" y="14896"/>
                  </a:lnTo>
                  <a:cubicBezTo>
                    <a:pt x="26907" y="14968"/>
                    <a:pt x="26474" y="15076"/>
                    <a:pt x="26041" y="15256"/>
                  </a:cubicBezTo>
                  <a:cubicBezTo>
                    <a:pt x="25716" y="14968"/>
                    <a:pt x="25356" y="14752"/>
                    <a:pt x="24959" y="14571"/>
                  </a:cubicBezTo>
                  <a:lnTo>
                    <a:pt x="24923" y="14571"/>
                  </a:lnTo>
                  <a:cubicBezTo>
                    <a:pt x="25392" y="14391"/>
                    <a:pt x="25861" y="14247"/>
                    <a:pt x="26329" y="14174"/>
                  </a:cubicBezTo>
                  <a:lnTo>
                    <a:pt x="26510" y="14138"/>
                  </a:lnTo>
                  <a:close/>
                  <a:moveTo>
                    <a:pt x="13778" y="12840"/>
                  </a:moveTo>
                  <a:cubicBezTo>
                    <a:pt x="13958" y="13273"/>
                    <a:pt x="14067" y="13742"/>
                    <a:pt x="14175" y="14211"/>
                  </a:cubicBezTo>
                  <a:lnTo>
                    <a:pt x="14211" y="14391"/>
                  </a:lnTo>
                  <a:cubicBezTo>
                    <a:pt x="14031" y="14643"/>
                    <a:pt x="13814" y="14896"/>
                    <a:pt x="13598" y="15148"/>
                  </a:cubicBezTo>
                  <a:lnTo>
                    <a:pt x="13454" y="15293"/>
                  </a:lnTo>
                  <a:lnTo>
                    <a:pt x="13454" y="15220"/>
                  </a:lnTo>
                  <a:cubicBezTo>
                    <a:pt x="13345" y="14788"/>
                    <a:pt x="13237" y="14355"/>
                    <a:pt x="13093" y="13922"/>
                  </a:cubicBezTo>
                  <a:cubicBezTo>
                    <a:pt x="13345" y="13597"/>
                    <a:pt x="13598" y="13237"/>
                    <a:pt x="13778" y="12840"/>
                  </a:cubicBezTo>
                  <a:close/>
                  <a:moveTo>
                    <a:pt x="10893" y="13922"/>
                  </a:moveTo>
                  <a:cubicBezTo>
                    <a:pt x="11145" y="14211"/>
                    <a:pt x="11362" y="14535"/>
                    <a:pt x="11542" y="14896"/>
                  </a:cubicBezTo>
                  <a:cubicBezTo>
                    <a:pt x="11217" y="15112"/>
                    <a:pt x="10893" y="15256"/>
                    <a:pt x="10532" y="15365"/>
                  </a:cubicBezTo>
                  <a:cubicBezTo>
                    <a:pt x="10316" y="15076"/>
                    <a:pt x="10099" y="14788"/>
                    <a:pt x="9811" y="14535"/>
                  </a:cubicBezTo>
                  <a:cubicBezTo>
                    <a:pt x="10208" y="14355"/>
                    <a:pt x="10568" y="14174"/>
                    <a:pt x="10893" y="13922"/>
                  </a:cubicBezTo>
                  <a:close/>
                  <a:moveTo>
                    <a:pt x="22579" y="14319"/>
                  </a:moveTo>
                  <a:lnTo>
                    <a:pt x="23192" y="14427"/>
                  </a:lnTo>
                  <a:cubicBezTo>
                    <a:pt x="23516" y="14499"/>
                    <a:pt x="23805" y="14535"/>
                    <a:pt x="24093" y="14643"/>
                  </a:cubicBezTo>
                  <a:cubicBezTo>
                    <a:pt x="23769" y="14860"/>
                    <a:pt x="23444" y="15112"/>
                    <a:pt x="23156" y="15401"/>
                  </a:cubicBezTo>
                  <a:cubicBezTo>
                    <a:pt x="22831" y="15329"/>
                    <a:pt x="22542" y="15256"/>
                    <a:pt x="22218" y="15220"/>
                  </a:cubicBezTo>
                  <a:lnTo>
                    <a:pt x="22182" y="15220"/>
                  </a:lnTo>
                  <a:lnTo>
                    <a:pt x="21821" y="15148"/>
                  </a:lnTo>
                  <a:cubicBezTo>
                    <a:pt x="21965" y="14968"/>
                    <a:pt x="22110" y="14788"/>
                    <a:pt x="22290" y="14607"/>
                  </a:cubicBezTo>
                  <a:cubicBezTo>
                    <a:pt x="22362" y="14499"/>
                    <a:pt x="22470" y="14391"/>
                    <a:pt x="22579" y="14319"/>
                  </a:cubicBezTo>
                  <a:close/>
                  <a:moveTo>
                    <a:pt x="9450" y="14643"/>
                  </a:moveTo>
                  <a:cubicBezTo>
                    <a:pt x="9703" y="14896"/>
                    <a:pt x="9955" y="15184"/>
                    <a:pt x="10171" y="15473"/>
                  </a:cubicBezTo>
                  <a:cubicBezTo>
                    <a:pt x="9955" y="15545"/>
                    <a:pt x="9739" y="15581"/>
                    <a:pt x="9558" y="15617"/>
                  </a:cubicBezTo>
                  <a:lnTo>
                    <a:pt x="9522" y="15617"/>
                  </a:lnTo>
                  <a:cubicBezTo>
                    <a:pt x="9306" y="15689"/>
                    <a:pt x="9089" y="15725"/>
                    <a:pt x="8873" y="15761"/>
                  </a:cubicBezTo>
                  <a:cubicBezTo>
                    <a:pt x="8801" y="15689"/>
                    <a:pt x="8693" y="15581"/>
                    <a:pt x="8585" y="15473"/>
                  </a:cubicBezTo>
                  <a:cubicBezTo>
                    <a:pt x="8404" y="15293"/>
                    <a:pt x="8224" y="15148"/>
                    <a:pt x="8044" y="15004"/>
                  </a:cubicBezTo>
                  <a:lnTo>
                    <a:pt x="8476" y="14896"/>
                  </a:lnTo>
                  <a:cubicBezTo>
                    <a:pt x="8801" y="14824"/>
                    <a:pt x="9126" y="14752"/>
                    <a:pt x="9450" y="14643"/>
                  </a:cubicBezTo>
                  <a:close/>
                  <a:moveTo>
                    <a:pt x="16519" y="12948"/>
                  </a:moveTo>
                  <a:cubicBezTo>
                    <a:pt x="16664" y="13453"/>
                    <a:pt x="16916" y="13922"/>
                    <a:pt x="17205" y="14355"/>
                  </a:cubicBezTo>
                  <a:cubicBezTo>
                    <a:pt x="17132" y="14824"/>
                    <a:pt x="17024" y="15329"/>
                    <a:pt x="16844" y="15761"/>
                  </a:cubicBezTo>
                  <a:cubicBezTo>
                    <a:pt x="16555" y="15473"/>
                    <a:pt x="16303" y="15112"/>
                    <a:pt x="16086" y="14715"/>
                  </a:cubicBezTo>
                  <a:cubicBezTo>
                    <a:pt x="16267" y="14283"/>
                    <a:pt x="16375" y="13814"/>
                    <a:pt x="16447" y="13345"/>
                  </a:cubicBezTo>
                  <a:cubicBezTo>
                    <a:pt x="16447" y="13201"/>
                    <a:pt x="16483" y="13056"/>
                    <a:pt x="16519" y="12948"/>
                  </a:cubicBezTo>
                  <a:close/>
                  <a:moveTo>
                    <a:pt x="15185" y="12948"/>
                  </a:moveTo>
                  <a:cubicBezTo>
                    <a:pt x="15185" y="13020"/>
                    <a:pt x="15221" y="13056"/>
                    <a:pt x="15221" y="13129"/>
                  </a:cubicBezTo>
                  <a:cubicBezTo>
                    <a:pt x="15329" y="13670"/>
                    <a:pt x="15509" y="14211"/>
                    <a:pt x="15726" y="14715"/>
                  </a:cubicBezTo>
                  <a:cubicBezTo>
                    <a:pt x="15545" y="15112"/>
                    <a:pt x="15329" y="15509"/>
                    <a:pt x="15041" y="15834"/>
                  </a:cubicBezTo>
                  <a:cubicBezTo>
                    <a:pt x="14824" y="15401"/>
                    <a:pt x="14644" y="14968"/>
                    <a:pt x="14572" y="14499"/>
                  </a:cubicBezTo>
                  <a:lnTo>
                    <a:pt x="14572" y="14463"/>
                  </a:lnTo>
                  <a:cubicBezTo>
                    <a:pt x="14860" y="13994"/>
                    <a:pt x="15077" y="13489"/>
                    <a:pt x="15185" y="12948"/>
                  </a:cubicBezTo>
                  <a:close/>
                  <a:moveTo>
                    <a:pt x="19008" y="14030"/>
                  </a:moveTo>
                  <a:cubicBezTo>
                    <a:pt x="19296" y="14319"/>
                    <a:pt x="19585" y="14535"/>
                    <a:pt x="19910" y="14752"/>
                  </a:cubicBezTo>
                  <a:cubicBezTo>
                    <a:pt x="19729" y="15112"/>
                    <a:pt x="19621" y="15473"/>
                    <a:pt x="19549" y="15870"/>
                  </a:cubicBezTo>
                  <a:cubicBezTo>
                    <a:pt x="19224" y="15725"/>
                    <a:pt x="18936" y="15545"/>
                    <a:pt x="18683" y="15365"/>
                  </a:cubicBezTo>
                  <a:lnTo>
                    <a:pt x="18647" y="15329"/>
                  </a:lnTo>
                  <a:cubicBezTo>
                    <a:pt x="18719" y="14896"/>
                    <a:pt x="18864" y="14463"/>
                    <a:pt x="19008" y="14030"/>
                  </a:cubicBezTo>
                  <a:close/>
                  <a:moveTo>
                    <a:pt x="24526" y="14752"/>
                  </a:moveTo>
                  <a:lnTo>
                    <a:pt x="24526" y="14752"/>
                  </a:lnTo>
                  <a:cubicBezTo>
                    <a:pt x="24959" y="14932"/>
                    <a:pt x="25356" y="15148"/>
                    <a:pt x="25680" y="15401"/>
                  </a:cubicBezTo>
                  <a:cubicBezTo>
                    <a:pt x="25320" y="15617"/>
                    <a:pt x="24959" y="15834"/>
                    <a:pt x="24670" y="16122"/>
                  </a:cubicBezTo>
                  <a:cubicBezTo>
                    <a:pt x="24310" y="15870"/>
                    <a:pt x="23913" y="15653"/>
                    <a:pt x="23516" y="15509"/>
                  </a:cubicBezTo>
                  <a:cubicBezTo>
                    <a:pt x="23841" y="15220"/>
                    <a:pt x="24165" y="14968"/>
                    <a:pt x="24562" y="14788"/>
                  </a:cubicBezTo>
                  <a:lnTo>
                    <a:pt x="24526" y="14752"/>
                  </a:lnTo>
                  <a:close/>
                  <a:moveTo>
                    <a:pt x="12804" y="14247"/>
                  </a:moveTo>
                  <a:cubicBezTo>
                    <a:pt x="12913" y="14607"/>
                    <a:pt x="13021" y="14968"/>
                    <a:pt x="13093" y="15365"/>
                  </a:cubicBezTo>
                  <a:lnTo>
                    <a:pt x="13129" y="15617"/>
                  </a:lnTo>
                  <a:cubicBezTo>
                    <a:pt x="12876" y="15797"/>
                    <a:pt x="12588" y="16014"/>
                    <a:pt x="12299" y="16158"/>
                  </a:cubicBezTo>
                  <a:cubicBezTo>
                    <a:pt x="12227" y="15761"/>
                    <a:pt x="12083" y="15365"/>
                    <a:pt x="11939" y="15004"/>
                  </a:cubicBezTo>
                  <a:cubicBezTo>
                    <a:pt x="12227" y="14788"/>
                    <a:pt x="12480" y="14571"/>
                    <a:pt x="12696" y="14355"/>
                  </a:cubicBezTo>
                  <a:lnTo>
                    <a:pt x="12804" y="14247"/>
                  </a:lnTo>
                  <a:close/>
                  <a:moveTo>
                    <a:pt x="20198" y="14932"/>
                  </a:moveTo>
                  <a:cubicBezTo>
                    <a:pt x="20523" y="15112"/>
                    <a:pt x="20883" y="15256"/>
                    <a:pt x="21280" y="15365"/>
                  </a:cubicBezTo>
                  <a:cubicBezTo>
                    <a:pt x="21064" y="15617"/>
                    <a:pt x="20919" y="15942"/>
                    <a:pt x="20811" y="16266"/>
                  </a:cubicBezTo>
                  <a:cubicBezTo>
                    <a:pt x="20487" y="16194"/>
                    <a:pt x="20162" y="16122"/>
                    <a:pt x="19873" y="16014"/>
                  </a:cubicBezTo>
                  <a:lnTo>
                    <a:pt x="19837" y="15978"/>
                  </a:lnTo>
                  <a:cubicBezTo>
                    <a:pt x="19910" y="15617"/>
                    <a:pt x="20018" y="15256"/>
                    <a:pt x="20198" y="14932"/>
                  </a:cubicBezTo>
                  <a:close/>
                  <a:moveTo>
                    <a:pt x="27664" y="15184"/>
                  </a:moveTo>
                  <a:cubicBezTo>
                    <a:pt x="27873" y="15428"/>
                    <a:pt x="28082" y="15706"/>
                    <a:pt x="28226" y="16018"/>
                  </a:cubicBezTo>
                  <a:lnTo>
                    <a:pt x="28226" y="16018"/>
                  </a:lnTo>
                  <a:cubicBezTo>
                    <a:pt x="27835" y="16125"/>
                    <a:pt x="27479" y="16232"/>
                    <a:pt x="27087" y="16375"/>
                  </a:cubicBezTo>
                  <a:cubicBezTo>
                    <a:pt x="26907" y="16086"/>
                    <a:pt x="26654" y="15834"/>
                    <a:pt x="26438" y="15617"/>
                  </a:cubicBezTo>
                  <a:lnTo>
                    <a:pt x="26329" y="15509"/>
                  </a:lnTo>
                  <a:cubicBezTo>
                    <a:pt x="26690" y="15401"/>
                    <a:pt x="27051" y="15293"/>
                    <a:pt x="27411" y="15256"/>
                  </a:cubicBezTo>
                  <a:lnTo>
                    <a:pt x="27664" y="15184"/>
                  </a:lnTo>
                  <a:close/>
                  <a:moveTo>
                    <a:pt x="21605" y="15437"/>
                  </a:moveTo>
                  <a:lnTo>
                    <a:pt x="22146" y="15545"/>
                  </a:lnTo>
                  <a:cubicBezTo>
                    <a:pt x="22398" y="15581"/>
                    <a:pt x="22651" y="15617"/>
                    <a:pt x="22903" y="15689"/>
                  </a:cubicBezTo>
                  <a:cubicBezTo>
                    <a:pt x="22651" y="15978"/>
                    <a:pt x="22470" y="16266"/>
                    <a:pt x="22290" y="16591"/>
                  </a:cubicBezTo>
                  <a:cubicBezTo>
                    <a:pt x="21929" y="16447"/>
                    <a:pt x="21533" y="16375"/>
                    <a:pt x="21172" y="16302"/>
                  </a:cubicBezTo>
                  <a:cubicBezTo>
                    <a:pt x="21280" y="16014"/>
                    <a:pt x="21424" y="15725"/>
                    <a:pt x="21605" y="15437"/>
                  </a:cubicBezTo>
                  <a:close/>
                  <a:moveTo>
                    <a:pt x="11686" y="15220"/>
                  </a:moveTo>
                  <a:cubicBezTo>
                    <a:pt x="11794" y="15545"/>
                    <a:pt x="11903" y="15942"/>
                    <a:pt x="11975" y="16302"/>
                  </a:cubicBezTo>
                  <a:cubicBezTo>
                    <a:pt x="11686" y="16447"/>
                    <a:pt x="11398" y="16555"/>
                    <a:pt x="11073" y="16627"/>
                  </a:cubicBezTo>
                  <a:lnTo>
                    <a:pt x="11073" y="16591"/>
                  </a:lnTo>
                  <a:cubicBezTo>
                    <a:pt x="10965" y="16266"/>
                    <a:pt x="10821" y="15978"/>
                    <a:pt x="10676" y="15689"/>
                  </a:cubicBezTo>
                  <a:cubicBezTo>
                    <a:pt x="11037" y="15545"/>
                    <a:pt x="11362" y="15401"/>
                    <a:pt x="11686" y="15220"/>
                  </a:cubicBezTo>
                  <a:close/>
                  <a:moveTo>
                    <a:pt x="17493" y="14679"/>
                  </a:moveTo>
                  <a:lnTo>
                    <a:pt x="17493" y="14715"/>
                  </a:lnTo>
                  <a:cubicBezTo>
                    <a:pt x="17637" y="14860"/>
                    <a:pt x="17746" y="15004"/>
                    <a:pt x="17926" y="15148"/>
                  </a:cubicBezTo>
                  <a:cubicBezTo>
                    <a:pt x="18070" y="15293"/>
                    <a:pt x="18178" y="15401"/>
                    <a:pt x="18323" y="15509"/>
                  </a:cubicBezTo>
                  <a:cubicBezTo>
                    <a:pt x="18250" y="15906"/>
                    <a:pt x="18142" y="16339"/>
                    <a:pt x="17998" y="16735"/>
                  </a:cubicBezTo>
                  <a:cubicBezTo>
                    <a:pt x="17673" y="16519"/>
                    <a:pt x="17385" y="16302"/>
                    <a:pt x="17096" y="16050"/>
                  </a:cubicBezTo>
                  <a:cubicBezTo>
                    <a:pt x="17277" y="15617"/>
                    <a:pt x="17421" y="15148"/>
                    <a:pt x="17493" y="14679"/>
                  </a:cubicBezTo>
                  <a:close/>
                  <a:moveTo>
                    <a:pt x="14319" y="14860"/>
                  </a:moveTo>
                  <a:cubicBezTo>
                    <a:pt x="14427" y="15293"/>
                    <a:pt x="14572" y="15725"/>
                    <a:pt x="14824" y="16122"/>
                  </a:cubicBezTo>
                  <a:lnTo>
                    <a:pt x="14680" y="16230"/>
                  </a:lnTo>
                  <a:cubicBezTo>
                    <a:pt x="14463" y="16483"/>
                    <a:pt x="14211" y="16699"/>
                    <a:pt x="13958" y="16880"/>
                  </a:cubicBezTo>
                  <a:cubicBezTo>
                    <a:pt x="13742" y="16519"/>
                    <a:pt x="13598" y="16122"/>
                    <a:pt x="13526" y="15689"/>
                  </a:cubicBezTo>
                  <a:cubicBezTo>
                    <a:pt x="13598" y="15617"/>
                    <a:pt x="13706" y="15509"/>
                    <a:pt x="13814" y="15401"/>
                  </a:cubicBezTo>
                  <a:cubicBezTo>
                    <a:pt x="13995" y="15220"/>
                    <a:pt x="14139" y="15040"/>
                    <a:pt x="14319" y="14860"/>
                  </a:cubicBezTo>
                  <a:close/>
                  <a:moveTo>
                    <a:pt x="15935" y="15124"/>
                  </a:moveTo>
                  <a:lnTo>
                    <a:pt x="15935" y="15124"/>
                  </a:lnTo>
                  <a:cubicBezTo>
                    <a:pt x="16145" y="15466"/>
                    <a:pt x="16389" y="15776"/>
                    <a:pt x="16700" y="16086"/>
                  </a:cubicBezTo>
                  <a:cubicBezTo>
                    <a:pt x="16483" y="16447"/>
                    <a:pt x="16267" y="16771"/>
                    <a:pt x="15978" y="17096"/>
                  </a:cubicBezTo>
                  <a:cubicBezTo>
                    <a:pt x="15690" y="16807"/>
                    <a:pt x="15437" y="16483"/>
                    <a:pt x="15221" y="16158"/>
                  </a:cubicBezTo>
                  <a:cubicBezTo>
                    <a:pt x="15506" y="15837"/>
                    <a:pt x="15721" y="15481"/>
                    <a:pt x="15935" y="15124"/>
                  </a:cubicBezTo>
                  <a:close/>
                  <a:moveTo>
                    <a:pt x="25969" y="15653"/>
                  </a:moveTo>
                  <a:cubicBezTo>
                    <a:pt x="26041" y="15725"/>
                    <a:pt x="26113" y="15797"/>
                    <a:pt x="26185" y="15870"/>
                  </a:cubicBezTo>
                  <a:cubicBezTo>
                    <a:pt x="26402" y="16050"/>
                    <a:pt x="26582" y="16266"/>
                    <a:pt x="26762" y="16519"/>
                  </a:cubicBezTo>
                  <a:cubicBezTo>
                    <a:pt x="26402" y="16699"/>
                    <a:pt x="26077" y="16916"/>
                    <a:pt x="25788" y="17204"/>
                  </a:cubicBezTo>
                  <a:lnTo>
                    <a:pt x="25788" y="17168"/>
                  </a:lnTo>
                  <a:cubicBezTo>
                    <a:pt x="25680" y="17024"/>
                    <a:pt x="25500" y="16880"/>
                    <a:pt x="25320" y="16735"/>
                  </a:cubicBezTo>
                  <a:cubicBezTo>
                    <a:pt x="25211" y="16591"/>
                    <a:pt x="25067" y="16447"/>
                    <a:pt x="24923" y="16339"/>
                  </a:cubicBezTo>
                  <a:cubicBezTo>
                    <a:pt x="25211" y="16086"/>
                    <a:pt x="25572" y="15834"/>
                    <a:pt x="25969" y="15653"/>
                  </a:cubicBezTo>
                  <a:close/>
                  <a:moveTo>
                    <a:pt x="18611" y="15689"/>
                  </a:moveTo>
                  <a:cubicBezTo>
                    <a:pt x="18864" y="15906"/>
                    <a:pt x="19152" y="16050"/>
                    <a:pt x="19477" y="16194"/>
                  </a:cubicBezTo>
                  <a:cubicBezTo>
                    <a:pt x="19477" y="16302"/>
                    <a:pt x="19441" y="16375"/>
                    <a:pt x="19405" y="16483"/>
                  </a:cubicBezTo>
                  <a:cubicBezTo>
                    <a:pt x="19369" y="16735"/>
                    <a:pt x="19332" y="16988"/>
                    <a:pt x="19260" y="17240"/>
                  </a:cubicBezTo>
                  <a:cubicBezTo>
                    <a:pt x="18900" y="17168"/>
                    <a:pt x="18611" y="17060"/>
                    <a:pt x="18287" y="16880"/>
                  </a:cubicBezTo>
                  <a:cubicBezTo>
                    <a:pt x="18431" y="16483"/>
                    <a:pt x="18539" y="16086"/>
                    <a:pt x="18611" y="15689"/>
                  </a:cubicBezTo>
                  <a:close/>
                  <a:moveTo>
                    <a:pt x="23264" y="15797"/>
                  </a:moveTo>
                  <a:cubicBezTo>
                    <a:pt x="23661" y="15906"/>
                    <a:pt x="24057" y="16122"/>
                    <a:pt x="24382" y="16339"/>
                  </a:cubicBezTo>
                  <a:cubicBezTo>
                    <a:pt x="24346" y="16411"/>
                    <a:pt x="24274" y="16447"/>
                    <a:pt x="24238" y="16519"/>
                  </a:cubicBezTo>
                  <a:cubicBezTo>
                    <a:pt x="24021" y="16735"/>
                    <a:pt x="23805" y="16988"/>
                    <a:pt x="23624" y="17276"/>
                  </a:cubicBezTo>
                  <a:cubicBezTo>
                    <a:pt x="23300" y="17024"/>
                    <a:pt x="22939" y="16843"/>
                    <a:pt x="22579" y="16699"/>
                  </a:cubicBezTo>
                  <a:cubicBezTo>
                    <a:pt x="22795" y="16375"/>
                    <a:pt x="23011" y="16050"/>
                    <a:pt x="23264" y="15797"/>
                  </a:cubicBezTo>
                  <a:close/>
                  <a:moveTo>
                    <a:pt x="19765" y="16339"/>
                  </a:moveTo>
                  <a:cubicBezTo>
                    <a:pt x="20090" y="16447"/>
                    <a:pt x="20414" y="16519"/>
                    <a:pt x="20739" y="16591"/>
                  </a:cubicBezTo>
                  <a:cubicBezTo>
                    <a:pt x="20631" y="16880"/>
                    <a:pt x="20559" y="17168"/>
                    <a:pt x="20523" y="17493"/>
                  </a:cubicBezTo>
                  <a:lnTo>
                    <a:pt x="20090" y="17421"/>
                  </a:lnTo>
                  <a:lnTo>
                    <a:pt x="19585" y="17312"/>
                  </a:lnTo>
                  <a:cubicBezTo>
                    <a:pt x="19657" y="17060"/>
                    <a:pt x="19693" y="16807"/>
                    <a:pt x="19765" y="16555"/>
                  </a:cubicBezTo>
                  <a:lnTo>
                    <a:pt x="19729" y="16519"/>
                  </a:lnTo>
                  <a:cubicBezTo>
                    <a:pt x="19729" y="16447"/>
                    <a:pt x="19765" y="16411"/>
                    <a:pt x="19765" y="16339"/>
                  </a:cubicBezTo>
                  <a:close/>
                  <a:moveTo>
                    <a:pt x="13237" y="15942"/>
                  </a:moveTo>
                  <a:cubicBezTo>
                    <a:pt x="13309" y="16339"/>
                    <a:pt x="13454" y="16699"/>
                    <a:pt x="13634" y="17060"/>
                  </a:cubicBezTo>
                  <a:cubicBezTo>
                    <a:pt x="13345" y="17276"/>
                    <a:pt x="12985" y="17421"/>
                    <a:pt x="12660" y="17529"/>
                  </a:cubicBezTo>
                  <a:cubicBezTo>
                    <a:pt x="12552" y="17204"/>
                    <a:pt x="12444" y="16843"/>
                    <a:pt x="12372" y="16519"/>
                  </a:cubicBezTo>
                  <a:lnTo>
                    <a:pt x="12372" y="16483"/>
                  </a:lnTo>
                  <a:cubicBezTo>
                    <a:pt x="12660" y="16339"/>
                    <a:pt x="12949" y="16158"/>
                    <a:pt x="13237" y="15942"/>
                  </a:cubicBezTo>
                  <a:close/>
                  <a:moveTo>
                    <a:pt x="21064" y="16627"/>
                  </a:moveTo>
                  <a:cubicBezTo>
                    <a:pt x="21424" y="16699"/>
                    <a:pt x="21749" y="16771"/>
                    <a:pt x="22110" y="16880"/>
                  </a:cubicBezTo>
                  <a:cubicBezTo>
                    <a:pt x="21965" y="17204"/>
                    <a:pt x="21857" y="17565"/>
                    <a:pt x="21785" y="17925"/>
                  </a:cubicBezTo>
                  <a:lnTo>
                    <a:pt x="21749" y="17889"/>
                  </a:lnTo>
                  <a:cubicBezTo>
                    <a:pt x="21460" y="17745"/>
                    <a:pt x="21172" y="17637"/>
                    <a:pt x="20847" y="17565"/>
                  </a:cubicBezTo>
                  <a:cubicBezTo>
                    <a:pt x="20919" y="17276"/>
                    <a:pt x="20955" y="16952"/>
                    <a:pt x="21064" y="16627"/>
                  </a:cubicBezTo>
                  <a:close/>
                  <a:moveTo>
                    <a:pt x="16952" y="16339"/>
                  </a:moveTo>
                  <a:cubicBezTo>
                    <a:pt x="17205" y="16591"/>
                    <a:pt x="17529" y="16807"/>
                    <a:pt x="17854" y="17024"/>
                  </a:cubicBezTo>
                  <a:cubicBezTo>
                    <a:pt x="17673" y="17384"/>
                    <a:pt x="17457" y="17709"/>
                    <a:pt x="17205" y="17998"/>
                  </a:cubicBezTo>
                  <a:cubicBezTo>
                    <a:pt x="16880" y="17817"/>
                    <a:pt x="16519" y="17565"/>
                    <a:pt x="16231" y="17312"/>
                  </a:cubicBezTo>
                  <a:cubicBezTo>
                    <a:pt x="16519" y="17024"/>
                    <a:pt x="16736" y="16699"/>
                    <a:pt x="16952" y="16339"/>
                  </a:cubicBezTo>
                  <a:close/>
                  <a:moveTo>
                    <a:pt x="14968" y="16411"/>
                  </a:moveTo>
                  <a:cubicBezTo>
                    <a:pt x="15221" y="16735"/>
                    <a:pt x="15473" y="17060"/>
                    <a:pt x="15762" y="17312"/>
                  </a:cubicBezTo>
                  <a:cubicBezTo>
                    <a:pt x="15473" y="17601"/>
                    <a:pt x="15149" y="17889"/>
                    <a:pt x="14824" y="18106"/>
                  </a:cubicBezTo>
                  <a:cubicBezTo>
                    <a:pt x="14572" y="17817"/>
                    <a:pt x="14319" y="17529"/>
                    <a:pt x="14103" y="17204"/>
                  </a:cubicBezTo>
                  <a:lnTo>
                    <a:pt x="14103" y="17168"/>
                  </a:lnTo>
                  <a:cubicBezTo>
                    <a:pt x="14391" y="16988"/>
                    <a:pt x="14644" y="16735"/>
                    <a:pt x="14896" y="16483"/>
                  </a:cubicBezTo>
                  <a:lnTo>
                    <a:pt x="14968" y="16411"/>
                  </a:lnTo>
                  <a:close/>
                  <a:moveTo>
                    <a:pt x="24670" y="16555"/>
                  </a:moveTo>
                  <a:cubicBezTo>
                    <a:pt x="24815" y="16699"/>
                    <a:pt x="24995" y="16807"/>
                    <a:pt x="25139" y="16952"/>
                  </a:cubicBezTo>
                  <a:cubicBezTo>
                    <a:pt x="25284" y="17132"/>
                    <a:pt x="25428" y="17276"/>
                    <a:pt x="25536" y="17421"/>
                  </a:cubicBezTo>
                  <a:lnTo>
                    <a:pt x="25320" y="17601"/>
                  </a:lnTo>
                  <a:cubicBezTo>
                    <a:pt x="25103" y="17817"/>
                    <a:pt x="24923" y="18070"/>
                    <a:pt x="24743" y="18322"/>
                  </a:cubicBezTo>
                  <a:cubicBezTo>
                    <a:pt x="24598" y="18142"/>
                    <a:pt x="24454" y="17962"/>
                    <a:pt x="24274" y="17817"/>
                  </a:cubicBezTo>
                  <a:cubicBezTo>
                    <a:pt x="24165" y="17709"/>
                    <a:pt x="24021" y="17565"/>
                    <a:pt x="23877" y="17457"/>
                  </a:cubicBezTo>
                  <a:cubicBezTo>
                    <a:pt x="24057" y="17204"/>
                    <a:pt x="24274" y="16988"/>
                    <a:pt x="24490" y="16771"/>
                  </a:cubicBezTo>
                  <a:lnTo>
                    <a:pt x="24670" y="16555"/>
                  </a:lnTo>
                  <a:close/>
                  <a:moveTo>
                    <a:pt x="18142" y="17204"/>
                  </a:moveTo>
                  <a:cubicBezTo>
                    <a:pt x="18467" y="17348"/>
                    <a:pt x="18791" y="17493"/>
                    <a:pt x="19152" y="17565"/>
                  </a:cubicBezTo>
                  <a:cubicBezTo>
                    <a:pt x="19044" y="17889"/>
                    <a:pt x="18936" y="18178"/>
                    <a:pt x="18755" y="18466"/>
                  </a:cubicBezTo>
                  <a:cubicBezTo>
                    <a:pt x="18323" y="18394"/>
                    <a:pt x="17926" y="18286"/>
                    <a:pt x="17529" y="18142"/>
                  </a:cubicBezTo>
                  <a:cubicBezTo>
                    <a:pt x="17782" y="17853"/>
                    <a:pt x="17998" y="17529"/>
                    <a:pt x="18142" y="17204"/>
                  </a:cubicBezTo>
                  <a:close/>
                  <a:moveTo>
                    <a:pt x="22434" y="16988"/>
                  </a:moveTo>
                  <a:cubicBezTo>
                    <a:pt x="22795" y="17132"/>
                    <a:pt x="23120" y="17312"/>
                    <a:pt x="23444" y="17529"/>
                  </a:cubicBezTo>
                  <a:cubicBezTo>
                    <a:pt x="23228" y="17889"/>
                    <a:pt x="23047" y="18286"/>
                    <a:pt x="22939" y="18683"/>
                  </a:cubicBezTo>
                  <a:cubicBezTo>
                    <a:pt x="22687" y="18430"/>
                    <a:pt x="22362" y="18250"/>
                    <a:pt x="22074" y="18070"/>
                  </a:cubicBezTo>
                  <a:cubicBezTo>
                    <a:pt x="22146" y="17673"/>
                    <a:pt x="22254" y="17312"/>
                    <a:pt x="22434" y="16988"/>
                  </a:cubicBezTo>
                  <a:close/>
                  <a:moveTo>
                    <a:pt x="13814" y="17384"/>
                  </a:moveTo>
                  <a:cubicBezTo>
                    <a:pt x="14031" y="17709"/>
                    <a:pt x="14247" y="17998"/>
                    <a:pt x="14536" y="18286"/>
                  </a:cubicBezTo>
                  <a:cubicBezTo>
                    <a:pt x="14139" y="18503"/>
                    <a:pt x="13742" y="18647"/>
                    <a:pt x="13345" y="18719"/>
                  </a:cubicBezTo>
                  <a:cubicBezTo>
                    <a:pt x="13129" y="18430"/>
                    <a:pt x="12913" y="18142"/>
                    <a:pt x="12768" y="17853"/>
                  </a:cubicBezTo>
                  <a:cubicBezTo>
                    <a:pt x="13129" y="17745"/>
                    <a:pt x="13490" y="17565"/>
                    <a:pt x="13814" y="17384"/>
                  </a:cubicBezTo>
                  <a:close/>
                  <a:moveTo>
                    <a:pt x="19477" y="17637"/>
                  </a:moveTo>
                  <a:cubicBezTo>
                    <a:pt x="19657" y="17673"/>
                    <a:pt x="19837" y="17709"/>
                    <a:pt x="19982" y="17745"/>
                  </a:cubicBezTo>
                  <a:lnTo>
                    <a:pt x="20451" y="17817"/>
                  </a:lnTo>
                  <a:cubicBezTo>
                    <a:pt x="20378" y="18142"/>
                    <a:pt x="20306" y="18503"/>
                    <a:pt x="20234" y="18827"/>
                  </a:cubicBezTo>
                  <a:lnTo>
                    <a:pt x="20198" y="18791"/>
                  </a:lnTo>
                  <a:cubicBezTo>
                    <a:pt x="19837" y="18683"/>
                    <a:pt x="19477" y="18611"/>
                    <a:pt x="19116" y="18539"/>
                  </a:cubicBezTo>
                  <a:cubicBezTo>
                    <a:pt x="19260" y="18250"/>
                    <a:pt x="19405" y="17962"/>
                    <a:pt x="19477" y="17637"/>
                  </a:cubicBezTo>
                  <a:close/>
                  <a:moveTo>
                    <a:pt x="16014" y="17565"/>
                  </a:moveTo>
                  <a:cubicBezTo>
                    <a:pt x="16303" y="17817"/>
                    <a:pt x="16627" y="18070"/>
                    <a:pt x="16988" y="18250"/>
                  </a:cubicBezTo>
                  <a:cubicBezTo>
                    <a:pt x="16952" y="18286"/>
                    <a:pt x="16916" y="18322"/>
                    <a:pt x="16880" y="18394"/>
                  </a:cubicBezTo>
                  <a:cubicBezTo>
                    <a:pt x="16627" y="18647"/>
                    <a:pt x="16375" y="18863"/>
                    <a:pt x="16086" y="19080"/>
                  </a:cubicBezTo>
                  <a:cubicBezTo>
                    <a:pt x="15726" y="18863"/>
                    <a:pt x="15365" y="18611"/>
                    <a:pt x="15077" y="18322"/>
                  </a:cubicBezTo>
                  <a:cubicBezTo>
                    <a:pt x="15401" y="18106"/>
                    <a:pt x="15726" y="17853"/>
                    <a:pt x="16014" y="17565"/>
                  </a:cubicBezTo>
                  <a:close/>
                  <a:moveTo>
                    <a:pt x="20811" y="17925"/>
                  </a:moveTo>
                  <a:cubicBezTo>
                    <a:pt x="21100" y="17998"/>
                    <a:pt x="21424" y="18106"/>
                    <a:pt x="21713" y="18250"/>
                  </a:cubicBezTo>
                  <a:cubicBezTo>
                    <a:pt x="21677" y="18358"/>
                    <a:pt x="21641" y="18503"/>
                    <a:pt x="21641" y="18611"/>
                  </a:cubicBezTo>
                  <a:lnTo>
                    <a:pt x="21605" y="18611"/>
                  </a:lnTo>
                  <a:cubicBezTo>
                    <a:pt x="21569" y="18899"/>
                    <a:pt x="21496" y="19152"/>
                    <a:pt x="21424" y="19440"/>
                  </a:cubicBezTo>
                  <a:cubicBezTo>
                    <a:pt x="21172" y="19224"/>
                    <a:pt x="20847" y="19044"/>
                    <a:pt x="20523" y="18935"/>
                  </a:cubicBezTo>
                  <a:cubicBezTo>
                    <a:pt x="20667" y="18575"/>
                    <a:pt x="20739" y="18250"/>
                    <a:pt x="20811" y="17925"/>
                  </a:cubicBezTo>
                  <a:close/>
                  <a:moveTo>
                    <a:pt x="17313" y="18394"/>
                  </a:moveTo>
                  <a:cubicBezTo>
                    <a:pt x="17709" y="18575"/>
                    <a:pt x="18106" y="18683"/>
                    <a:pt x="18539" y="18791"/>
                  </a:cubicBezTo>
                  <a:cubicBezTo>
                    <a:pt x="18359" y="19007"/>
                    <a:pt x="18178" y="19224"/>
                    <a:pt x="17998" y="19440"/>
                  </a:cubicBezTo>
                  <a:lnTo>
                    <a:pt x="17818" y="19621"/>
                  </a:lnTo>
                  <a:cubicBezTo>
                    <a:pt x="17349" y="19548"/>
                    <a:pt x="16880" y="19404"/>
                    <a:pt x="16447" y="19260"/>
                  </a:cubicBezTo>
                  <a:lnTo>
                    <a:pt x="16447" y="19224"/>
                  </a:lnTo>
                  <a:cubicBezTo>
                    <a:pt x="16664" y="19044"/>
                    <a:pt x="16916" y="18827"/>
                    <a:pt x="17132" y="18611"/>
                  </a:cubicBezTo>
                  <a:lnTo>
                    <a:pt x="17313" y="18394"/>
                  </a:lnTo>
                  <a:close/>
                  <a:moveTo>
                    <a:pt x="18936" y="18863"/>
                  </a:moveTo>
                  <a:cubicBezTo>
                    <a:pt x="19296" y="18935"/>
                    <a:pt x="19693" y="19007"/>
                    <a:pt x="20090" y="19152"/>
                  </a:cubicBezTo>
                  <a:cubicBezTo>
                    <a:pt x="19946" y="19476"/>
                    <a:pt x="19729" y="19765"/>
                    <a:pt x="19513" y="20053"/>
                  </a:cubicBezTo>
                  <a:cubicBezTo>
                    <a:pt x="19080" y="19873"/>
                    <a:pt x="18647" y="19765"/>
                    <a:pt x="18214" y="19693"/>
                  </a:cubicBezTo>
                  <a:cubicBezTo>
                    <a:pt x="18467" y="19440"/>
                    <a:pt x="18719" y="19152"/>
                    <a:pt x="18936" y="18863"/>
                  </a:cubicBezTo>
                  <a:close/>
                  <a:moveTo>
                    <a:pt x="17926" y="19981"/>
                  </a:moveTo>
                  <a:cubicBezTo>
                    <a:pt x="18395" y="20017"/>
                    <a:pt x="18864" y="20162"/>
                    <a:pt x="19296" y="20306"/>
                  </a:cubicBezTo>
                  <a:lnTo>
                    <a:pt x="19080" y="20522"/>
                  </a:lnTo>
                  <a:cubicBezTo>
                    <a:pt x="18864" y="20739"/>
                    <a:pt x="18647" y="20955"/>
                    <a:pt x="18395" y="21135"/>
                  </a:cubicBezTo>
                  <a:cubicBezTo>
                    <a:pt x="17890" y="20955"/>
                    <a:pt x="17385" y="20811"/>
                    <a:pt x="16880" y="20739"/>
                  </a:cubicBezTo>
                  <a:cubicBezTo>
                    <a:pt x="17241" y="20522"/>
                    <a:pt x="17601" y="20270"/>
                    <a:pt x="17926" y="19981"/>
                  </a:cubicBezTo>
                  <a:close/>
                  <a:moveTo>
                    <a:pt x="19260" y="0"/>
                  </a:moveTo>
                  <a:cubicBezTo>
                    <a:pt x="19152" y="325"/>
                    <a:pt x="19008" y="613"/>
                    <a:pt x="18828" y="866"/>
                  </a:cubicBezTo>
                  <a:lnTo>
                    <a:pt x="18287" y="794"/>
                  </a:lnTo>
                  <a:cubicBezTo>
                    <a:pt x="18034" y="721"/>
                    <a:pt x="17782" y="685"/>
                    <a:pt x="17529" y="613"/>
                  </a:cubicBezTo>
                  <a:cubicBezTo>
                    <a:pt x="17673" y="433"/>
                    <a:pt x="17818" y="253"/>
                    <a:pt x="17926" y="72"/>
                  </a:cubicBezTo>
                  <a:lnTo>
                    <a:pt x="17926" y="72"/>
                  </a:lnTo>
                  <a:lnTo>
                    <a:pt x="16808" y="758"/>
                  </a:lnTo>
                  <a:lnTo>
                    <a:pt x="16880" y="794"/>
                  </a:lnTo>
                  <a:cubicBezTo>
                    <a:pt x="16591" y="1082"/>
                    <a:pt x="16267" y="1335"/>
                    <a:pt x="15870" y="1551"/>
                  </a:cubicBezTo>
                  <a:lnTo>
                    <a:pt x="15654" y="1443"/>
                  </a:lnTo>
                  <a:lnTo>
                    <a:pt x="15293" y="1659"/>
                  </a:lnTo>
                  <a:lnTo>
                    <a:pt x="15473" y="1767"/>
                  </a:lnTo>
                  <a:cubicBezTo>
                    <a:pt x="15221" y="1840"/>
                    <a:pt x="14968" y="1948"/>
                    <a:pt x="14680" y="2020"/>
                  </a:cubicBezTo>
                  <a:lnTo>
                    <a:pt x="13742" y="2561"/>
                  </a:lnTo>
                  <a:lnTo>
                    <a:pt x="13850" y="2561"/>
                  </a:lnTo>
                  <a:cubicBezTo>
                    <a:pt x="14319" y="2813"/>
                    <a:pt x="14860" y="2994"/>
                    <a:pt x="15401" y="3102"/>
                  </a:cubicBezTo>
                  <a:lnTo>
                    <a:pt x="15221" y="3138"/>
                  </a:lnTo>
                  <a:cubicBezTo>
                    <a:pt x="14680" y="3210"/>
                    <a:pt x="14139" y="3390"/>
                    <a:pt x="13634" y="3607"/>
                  </a:cubicBezTo>
                  <a:cubicBezTo>
                    <a:pt x="13309" y="3499"/>
                    <a:pt x="13021" y="3318"/>
                    <a:pt x="12732" y="3102"/>
                  </a:cubicBezTo>
                  <a:lnTo>
                    <a:pt x="12408" y="3282"/>
                  </a:lnTo>
                  <a:cubicBezTo>
                    <a:pt x="12696" y="3499"/>
                    <a:pt x="12949" y="3679"/>
                    <a:pt x="13273" y="3823"/>
                  </a:cubicBezTo>
                  <a:cubicBezTo>
                    <a:pt x="12913" y="4040"/>
                    <a:pt x="12588" y="4292"/>
                    <a:pt x="12263" y="4581"/>
                  </a:cubicBezTo>
                  <a:cubicBezTo>
                    <a:pt x="11939" y="4400"/>
                    <a:pt x="11614" y="4184"/>
                    <a:pt x="11326" y="3931"/>
                  </a:cubicBezTo>
                  <a:lnTo>
                    <a:pt x="10316" y="4545"/>
                  </a:lnTo>
                  <a:cubicBezTo>
                    <a:pt x="10244" y="4653"/>
                    <a:pt x="10171" y="4797"/>
                    <a:pt x="10099" y="4905"/>
                  </a:cubicBezTo>
                  <a:lnTo>
                    <a:pt x="9955" y="4797"/>
                  </a:lnTo>
                  <a:lnTo>
                    <a:pt x="9955" y="4761"/>
                  </a:lnTo>
                  <a:lnTo>
                    <a:pt x="9630" y="4941"/>
                  </a:lnTo>
                  <a:cubicBezTo>
                    <a:pt x="9667" y="4977"/>
                    <a:pt x="9703" y="4977"/>
                    <a:pt x="9739" y="5013"/>
                  </a:cubicBezTo>
                  <a:lnTo>
                    <a:pt x="9955" y="5230"/>
                  </a:lnTo>
                  <a:cubicBezTo>
                    <a:pt x="9775" y="5627"/>
                    <a:pt x="9667" y="6023"/>
                    <a:pt x="9558" y="6456"/>
                  </a:cubicBezTo>
                  <a:cubicBezTo>
                    <a:pt x="9342" y="6276"/>
                    <a:pt x="9089" y="6095"/>
                    <a:pt x="8909" y="5879"/>
                  </a:cubicBezTo>
                  <a:lnTo>
                    <a:pt x="8729" y="5735"/>
                  </a:lnTo>
                  <a:lnTo>
                    <a:pt x="8801" y="5446"/>
                  </a:lnTo>
                  <a:lnTo>
                    <a:pt x="8296" y="5735"/>
                  </a:lnTo>
                  <a:lnTo>
                    <a:pt x="8368" y="5843"/>
                  </a:lnTo>
                  <a:cubicBezTo>
                    <a:pt x="8296" y="6312"/>
                    <a:pt x="8188" y="6745"/>
                    <a:pt x="8044" y="7214"/>
                  </a:cubicBezTo>
                  <a:lnTo>
                    <a:pt x="7827" y="6997"/>
                  </a:lnTo>
                  <a:cubicBezTo>
                    <a:pt x="7611" y="6817"/>
                    <a:pt x="7430" y="6600"/>
                    <a:pt x="7250" y="6384"/>
                  </a:cubicBezTo>
                  <a:lnTo>
                    <a:pt x="6601" y="6781"/>
                  </a:lnTo>
                  <a:cubicBezTo>
                    <a:pt x="6457" y="6997"/>
                    <a:pt x="6312" y="7214"/>
                    <a:pt x="6132" y="7394"/>
                  </a:cubicBezTo>
                  <a:cubicBezTo>
                    <a:pt x="6096" y="7322"/>
                    <a:pt x="6024" y="7214"/>
                    <a:pt x="5988" y="7141"/>
                  </a:cubicBezTo>
                  <a:lnTo>
                    <a:pt x="5699" y="7322"/>
                  </a:lnTo>
                  <a:cubicBezTo>
                    <a:pt x="5771" y="7430"/>
                    <a:pt x="5843" y="7538"/>
                    <a:pt x="5916" y="7646"/>
                  </a:cubicBezTo>
                  <a:cubicBezTo>
                    <a:pt x="5916" y="7646"/>
                    <a:pt x="5879" y="7682"/>
                    <a:pt x="5879" y="7682"/>
                  </a:cubicBezTo>
                  <a:cubicBezTo>
                    <a:pt x="5627" y="7971"/>
                    <a:pt x="5338" y="8223"/>
                    <a:pt x="5014" y="8440"/>
                  </a:cubicBezTo>
                  <a:cubicBezTo>
                    <a:pt x="4906" y="8259"/>
                    <a:pt x="4797" y="8079"/>
                    <a:pt x="4689" y="7899"/>
                  </a:cubicBezTo>
                  <a:lnTo>
                    <a:pt x="4401" y="8079"/>
                  </a:lnTo>
                  <a:cubicBezTo>
                    <a:pt x="4509" y="8259"/>
                    <a:pt x="4617" y="8440"/>
                    <a:pt x="4725" y="8620"/>
                  </a:cubicBezTo>
                  <a:cubicBezTo>
                    <a:pt x="4401" y="8800"/>
                    <a:pt x="4040" y="8945"/>
                    <a:pt x="3643" y="9053"/>
                  </a:cubicBezTo>
                  <a:cubicBezTo>
                    <a:pt x="3571" y="8909"/>
                    <a:pt x="3535" y="8800"/>
                    <a:pt x="3463" y="8656"/>
                  </a:cubicBezTo>
                  <a:lnTo>
                    <a:pt x="3174" y="8837"/>
                  </a:lnTo>
                  <a:cubicBezTo>
                    <a:pt x="3211" y="8945"/>
                    <a:pt x="3247" y="9017"/>
                    <a:pt x="3319" y="9125"/>
                  </a:cubicBezTo>
                  <a:lnTo>
                    <a:pt x="2958" y="9233"/>
                  </a:lnTo>
                  <a:cubicBezTo>
                    <a:pt x="2706" y="9269"/>
                    <a:pt x="2489" y="9305"/>
                    <a:pt x="2273" y="9378"/>
                  </a:cubicBezTo>
                  <a:lnTo>
                    <a:pt x="1" y="10712"/>
                  </a:lnTo>
                  <a:lnTo>
                    <a:pt x="253" y="10892"/>
                  </a:lnTo>
                  <a:cubicBezTo>
                    <a:pt x="433" y="10712"/>
                    <a:pt x="614" y="10568"/>
                    <a:pt x="830" y="10423"/>
                  </a:cubicBezTo>
                  <a:cubicBezTo>
                    <a:pt x="938" y="10784"/>
                    <a:pt x="1083" y="11145"/>
                    <a:pt x="1263" y="11506"/>
                  </a:cubicBezTo>
                  <a:lnTo>
                    <a:pt x="1948" y="11902"/>
                  </a:lnTo>
                  <a:cubicBezTo>
                    <a:pt x="1876" y="11794"/>
                    <a:pt x="1804" y="11722"/>
                    <a:pt x="1732" y="11650"/>
                  </a:cubicBezTo>
                  <a:cubicBezTo>
                    <a:pt x="2056" y="11397"/>
                    <a:pt x="2381" y="11181"/>
                    <a:pt x="2742" y="11001"/>
                  </a:cubicBezTo>
                  <a:cubicBezTo>
                    <a:pt x="2922" y="11253"/>
                    <a:pt x="3138" y="11469"/>
                    <a:pt x="3355" y="11686"/>
                  </a:cubicBezTo>
                  <a:lnTo>
                    <a:pt x="3535" y="11866"/>
                  </a:lnTo>
                  <a:cubicBezTo>
                    <a:pt x="3247" y="12010"/>
                    <a:pt x="2994" y="12191"/>
                    <a:pt x="2742" y="12371"/>
                  </a:cubicBezTo>
                  <a:lnTo>
                    <a:pt x="3030" y="12551"/>
                  </a:lnTo>
                  <a:cubicBezTo>
                    <a:pt x="3283" y="12371"/>
                    <a:pt x="3535" y="12227"/>
                    <a:pt x="3824" y="12119"/>
                  </a:cubicBezTo>
                  <a:cubicBezTo>
                    <a:pt x="4184" y="12407"/>
                    <a:pt x="4545" y="12624"/>
                    <a:pt x="4978" y="12804"/>
                  </a:cubicBezTo>
                  <a:cubicBezTo>
                    <a:pt x="4689" y="12912"/>
                    <a:pt x="4401" y="13056"/>
                    <a:pt x="4148" y="13237"/>
                  </a:cubicBezTo>
                  <a:lnTo>
                    <a:pt x="4473" y="13453"/>
                  </a:lnTo>
                  <a:cubicBezTo>
                    <a:pt x="4761" y="13237"/>
                    <a:pt x="5122" y="13092"/>
                    <a:pt x="5483" y="12984"/>
                  </a:cubicBezTo>
                  <a:cubicBezTo>
                    <a:pt x="5807" y="13092"/>
                    <a:pt x="6168" y="13165"/>
                    <a:pt x="6493" y="13201"/>
                  </a:cubicBezTo>
                  <a:cubicBezTo>
                    <a:pt x="6889" y="13273"/>
                    <a:pt x="7250" y="13345"/>
                    <a:pt x="7611" y="13489"/>
                  </a:cubicBezTo>
                  <a:lnTo>
                    <a:pt x="7358" y="13525"/>
                  </a:lnTo>
                  <a:cubicBezTo>
                    <a:pt x="6817" y="13633"/>
                    <a:pt x="6276" y="13814"/>
                    <a:pt x="5735" y="14030"/>
                  </a:cubicBezTo>
                  <a:lnTo>
                    <a:pt x="5483" y="13994"/>
                  </a:lnTo>
                  <a:lnTo>
                    <a:pt x="5302" y="13958"/>
                  </a:lnTo>
                  <a:lnTo>
                    <a:pt x="6132" y="14463"/>
                  </a:lnTo>
                  <a:cubicBezTo>
                    <a:pt x="6529" y="14571"/>
                    <a:pt x="6925" y="14715"/>
                    <a:pt x="7322" y="14932"/>
                  </a:cubicBezTo>
                  <a:lnTo>
                    <a:pt x="7034" y="15040"/>
                  </a:lnTo>
                  <a:lnTo>
                    <a:pt x="7394" y="15256"/>
                  </a:lnTo>
                  <a:lnTo>
                    <a:pt x="7683" y="15148"/>
                  </a:lnTo>
                  <a:cubicBezTo>
                    <a:pt x="7935" y="15329"/>
                    <a:pt x="8188" y="15545"/>
                    <a:pt x="8404" y="15761"/>
                  </a:cubicBezTo>
                  <a:lnTo>
                    <a:pt x="8585" y="15942"/>
                  </a:lnTo>
                  <a:lnTo>
                    <a:pt x="8548" y="15942"/>
                  </a:lnTo>
                  <a:lnTo>
                    <a:pt x="9450" y="16483"/>
                  </a:lnTo>
                  <a:cubicBezTo>
                    <a:pt x="9378" y="16339"/>
                    <a:pt x="9270" y="16230"/>
                    <a:pt x="9198" y="16086"/>
                  </a:cubicBezTo>
                  <a:lnTo>
                    <a:pt x="9630" y="16014"/>
                  </a:lnTo>
                  <a:cubicBezTo>
                    <a:pt x="9883" y="15942"/>
                    <a:pt x="10135" y="15906"/>
                    <a:pt x="10388" y="15834"/>
                  </a:cubicBezTo>
                  <a:cubicBezTo>
                    <a:pt x="10568" y="16086"/>
                    <a:pt x="10676" y="16411"/>
                    <a:pt x="10785" y="16735"/>
                  </a:cubicBezTo>
                  <a:lnTo>
                    <a:pt x="10676" y="16735"/>
                  </a:lnTo>
                  <a:cubicBezTo>
                    <a:pt x="10496" y="16771"/>
                    <a:pt x="10280" y="16807"/>
                    <a:pt x="10099" y="16843"/>
                  </a:cubicBezTo>
                  <a:lnTo>
                    <a:pt x="10532" y="17096"/>
                  </a:lnTo>
                  <a:lnTo>
                    <a:pt x="10749" y="17060"/>
                  </a:lnTo>
                  <a:lnTo>
                    <a:pt x="10857" y="17024"/>
                  </a:lnTo>
                  <a:cubicBezTo>
                    <a:pt x="10893" y="17132"/>
                    <a:pt x="10929" y="17240"/>
                    <a:pt x="10929" y="17348"/>
                  </a:cubicBezTo>
                  <a:lnTo>
                    <a:pt x="11326" y="17601"/>
                  </a:lnTo>
                  <a:cubicBezTo>
                    <a:pt x="11326" y="17565"/>
                    <a:pt x="11326" y="17529"/>
                    <a:pt x="11326" y="17493"/>
                  </a:cubicBezTo>
                  <a:cubicBezTo>
                    <a:pt x="11290" y="17312"/>
                    <a:pt x="11253" y="17132"/>
                    <a:pt x="11181" y="16952"/>
                  </a:cubicBezTo>
                  <a:cubicBezTo>
                    <a:pt x="11506" y="16880"/>
                    <a:pt x="11794" y="16771"/>
                    <a:pt x="12083" y="16663"/>
                  </a:cubicBezTo>
                  <a:cubicBezTo>
                    <a:pt x="12155" y="16988"/>
                    <a:pt x="12263" y="17348"/>
                    <a:pt x="12372" y="17673"/>
                  </a:cubicBezTo>
                  <a:cubicBezTo>
                    <a:pt x="12191" y="17709"/>
                    <a:pt x="11975" y="17745"/>
                    <a:pt x="11758" y="17781"/>
                  </a:cubicBezTo>
                  <a:lnTo>
                    <a:pt x="11686" y="17781"/>
                  </a:lnTo>
                  <a:lnTo>
                    <a:pt x="12083" y="18034"/>
                  </a:lnTo>
                  <a:lnTo>
                    <a:pt x="12480" y="17962"/>
                  </a:lnTo>
                  <a:cubicBezTo>
                    <a:pt x="12588" y="18106"/>
                    <a:pt x="12660" y="18286"/>
                    <a:pt x="12768" y="18466"/>
                  </a:cubicBezTo>
                  <a:lnTo>
                    <a:pt x="13670" y="19007"/>
                  </a:lnTo>
                  <a:cubicBezTo>
                    <a:pt x="14067" y="18899"/>
                    <a:pt x="14463" y="18755"/>
                    <a:pt x="14824" y="18539"/>
                  </a:cubicBezTo>
                  <a:cubicBezTo>
                    <a:pt x="15113" y="18827"/>
                    <a:pt x="15437" y="19080"/>
                    <a:pt x="15798" y="19296"/>
                  </a:cubicBezTo>
                  <a:cubicBezTo>
                    <a:pt x="15509" y="19476"/>
                    <a:pt x="15185" y="19621"/>
                    <a:pt x="14824" y="19729"/>
                  </a:cubicBezTo>
                  <a:lnTo>
                    <a:pt x="15221" y="19945"/>
                  </a:lnTo>
                  <a:cubicBezTo>
                    <a:pt x="15545" y="19837"/>
                    <a:pt x="15870" y="19693"/>
                    <a:pt x="16159" y="19476"/>
                  </a:cubicBezTo>
                  <a:cubicBezTo>
                    <a:pt x="16591" y="19693"/>
                    <a:pt x="17060" y="19837"/>
                    <a:pt x="17529" y="19945"/>
                  </a:cubicBezTo>
                  <a:cubicBezTo>
                    <a:pt x="17205" y="20234"/>
                    <a:pt x="16808" y="20486"/>
                    <a:pt x="16375" y="20667"/>
                  </a:cubicBezTo>
                  <a:lnTo>
                    <a:pt x="17205" y="21171"/>
                  </a:lnTo>
                  <a:cubicBezTo>
                    <a:pt x="17529" y="21244"/>
                    <a:pt x="17818" y="21316"/>
                    <a:pt x="18106" y="21424"/>
                  </a:cubicBezTo>
                  <a:lnTo>
                    <a:pt x="17854" y="21568"/>
                  </a:lnTo>
                  <a:lnTo>
                    <a:pt x="18178" y="21749"/>
                  </a:lnTo>
                  <a:cubicBezTo>
                    <a:pt x="18287" y="21713"/>
                    <a:pt x="18359" y="21640"/>
                    <a:pt x="18467" y="21568"/>
                  </a:cubicBezTo>
                  <a:cubicBezTo>
                    <a:pt x="18647" y="21676"/>
                    <a:pt x="18828" y="21785"/>
                    <a:pt x="19008" y="21893"/>
                  </a:cubicBezTo>
                  <a:lnTo>
                    <a:pt x="19296" y="21676"/>
                  </a:lnTo>
                  <a:cubicBezTo>
                    <a:pt x="19152" y="21568"/>
                    <a:pt x="18972" y="21460"/>
                    <a:pt x="18755" y="21352"/>
                  </a:cubicBezTo>
                  <a:cubicBezTo>
                    <a:pt x="18972" y="21171"/>
                    <a:pt x="19188" y="20991"/>
                    <a:pt x="19369" y="20811"/>
                  </a:cubicBezTo>
                  <a:cubicBezTo>
                    <a:pt x="19441" y="20703"/>
                    <a:pt x="19549" y="20630"/>
                    <a:pt x="19621" y="20522"/>
                  </a:cubicBezTo>
                  <a:cubicBezTo>
                    <a:pt x="19910" y="20667"/>
                    <a:pt x="20162" y="20847"/>
                    <a:pt x="20414" y="21027"/>
                  </a:cubicBezTo>
                  <a:lnTo>
                    <a:pt x="20703" y="20847"/>
                  </a:lnTo>
                  <a:cubicBezTo>
                    <a:pt x="20451" y="20630"/>
                    <a:pt x="20162" y="20414"/>
                    <a:pt x="19837" y="20270"/>
                  </a:cubicBezTo>
                  <a:cubicBezTo>
                    <a:pt x="20090" y="19945"/>
                    <a:pt x="20270" y="19621"/>
                    <a:pt x="20414" y="19296"/>
                  </a:cubicBezTo>
                  <a:cubicBezTo>
                    <a:pt x="20775" y="19440"/>
                    <a:pt x="21100" y="19621"/>
                    <a:pt x="21388" y="19837"/>
                  </a:cubicBezTo>
                  <a:cubicBezTo>
                    <a:pt x="21280" y="20126"/>
                    <a:pt x="21136" y="20414"/>
                    <a:pt x="20992" y="20703"/>
                  </a:cubicBezTo>
                  <a:lnTo>
                    <a:pt x="21533" y="20342"/>
                  </a:lnTo>
                  <a:cubicBezTo>
                    <a:pt x="21569" y="20270"/>
                    <a:pt x="21605" y="20162"/>
                    <a:pt x="21641" y="20053"/>
                  </a:cubicBezTo>
                  <a:lnTo>
                    <a:pt x="21785" y="20198"/>
                  </a:lnTo>
                  <a:lnTo>
                    <a:pt x="22110" y="20017"/>
                  </a:lnTo>
                  <a:cubicBezTo>
                    <a:pt x="21965" y="19909"/>
                    <a:pt x="21857" y="19801"/>
                    <a:pt x="21749" y="19729"/>
                  </a:cubicBezTo>
                  <a:cubicBezTo>
                    <a:pt x="21857" y="19404"/>
                    <a:pt x="21929" y="19044"/>
                    <a:pt x="21965" y="18719"/>
                  </a:cubicBezTo>
                  <a:cubicBezTo>
                    <a:pt x="21965" y="18647"/>
                    <a:pt x="22001" y="18539"/>
                    <a:pt x="22038" y="18466"/>
                  </a:cubicBezTo>
                  <a:cubicBezTo>
                    <a:pt x="22326" y="18647"/>
                    <a:pt x="22615" y="18863"/>
                    <a:pt x="22867" y="19116"/>
                  </a:cubicBezTo>
                  <a:cubicBezTo>
                    <a:pt x="22831" y="19260"/>
                    <a:pt x="22831" y="19440"/>
                    <a:pt x="22795" y="19585"/>
                  </a:cubicBezTo>
                  <a:lnTo>
                    <a:pt x="23444" y="19188"/>
                  </a:lnTo>
                  <a:lnTo>
                    <a:pt x="23264" y="19007"/>
                  </a:lnTo>
                  <a:cubicBezTo>
                    <a:pt x="23336" y="18575"/>
                    <a:pt x="23516" y="18178"/>
                    <a:pt x="23733" y="17817"/>
                  </a:cubicBezTo>
                  <a:cubicBezTo>
                    <a:pt x="23841" y="17889"/>
                    <a:pt x="23949" y="17998"/>
                    <a:pt x="24093" y="18106"/>
                  </a:cubicBezTo>
                  <a:cubicBezTo>
                    <a:pt x="24238" y="18250"/>
                    <a:pt x="24346" y="18394"/>
                    <a:pt x="24490" y="18575"/>
                  </a:cubicBezTo>
                  <a:lnTo>
                    <a:pt x="25608" y="17889"/>
                  </a:lnTo>
                  <a:lnTo>
                    <a:pt x="25788" y="17745"/>
                  </a:lnTo>
                  <a:lnTo>
                    <a:pt x="25788" y="17781"/>
                  </a:lnTo>
                  <a:lnTo>
                    <a:pt x="26077" y="17601"/>
                  </a:lnTo>
                  <a:cubicBezTo>
                    <a:pt x="26077" y="17565"/>
                    <a:pt x="26041" y="17529"/>
                    <a:pt x="26041" y="17493"/>
                  </a:cubicBezTo>
                  <a:cubicBezTo>
                    <a:pt x="26329" y="17240"/>
                    <a:pt x="26654" y="17024"/>
                    <a:pt x="27015" y="16843"/>
                  </a:cubicBezTo>
                  <a:lnTo>
                    <a:pt x="27087" y="16988"/>
                  </a:lnTo>
                  <a:lnTo>
                    <a:pt x="27375" y="16807"/>
                  </a:lnTo>
                  <a:lnTo>
                    <a:pt x="27303" y="16699"/>
                  </a:lnTo>
                  <a:cubicBezTo>
                    <a:pt x="27484" y="16627"/>
                    <a:pt x="27664" y="16591"/>
                    <a:pt x="27844" y="16555"/>
                  </a:cubicBezTo>
                  <a:lnTo>
                    <a:pt x="28782" y="15978"/>
                  </a:lnTo>
                  <a:lnTo>
                    <a:pt x="28602" y="16014"/>
                  </a:lnTo>
                  <a:cubicBezTo>
                    <a:pt x="28457" y="15725"/>
                    <a:pt x="28277" y="15437"/>
                    <a:pt x="28061" y="15148"/>
                  </a:cubicBezTo>
                  <a:cubicBezTo>
                    <a:pt x="28457" y="15076"/>
                    <a:pt x="28854" y="14932"/>
                    <a:pt x="29215" y="14752"/>
                  </a:cubicBezTo>
                  <a:cubicBezTo>
                    <a:pt x="29359" y="14968"/>
                    <a:pt x="29467" y="15220"/>
                    <a:pt x="29576" y="15509"/>
                  </a:cubicBezTo>
                  <a:lnTo>
                    <a:pt x="29864" y="15329"/>
                  </a:lnTo>
                  <a:cubicBezTo>
                    <a:pt x="29756" y="15040"/>
                    <a:pt x="29648" y="14788"/>
                    <a:pt x="29503" y="14571"/>
                  </a:cubicBezTo>
                  <a:cubicBezTo>
                    <a:pt x="29828" y="14355"/>
                    <a:pt x="30117" y="14102"/>
                    <a:pt x="30405" y="13850"/>
                  </a:cubicBezTo>
                  <a:cubicBezTo>
                    <a:pt x="30549" y="14138"/>
                    <a:pt x="30658" y="14427"/>
                    <a:pt x="30766" y="14752"/>
                  </a:cubicBezTo>
                  <a:lnTo>
                    <a:pt x="31054" y="14571"/>
                  </a:lnTo>
                  <a:cubicBezTo>
                    <a:pt x="30946" y="14211"/>
                    <a:pt x="30802" y="13886"/>
                    <a:pt x="30658" y="13597"/>
                  </a:cubicBezTo>
                  <a:cubicBezTo>
                    <a:pt x="30946" y="13273"/>
                    <a:pt x="31162" y="12948"/>
                    <a:pt x="31379" y="12588"/>
                  </a:cubicBezTo>
                  <a:cubicBezTo>
                    <a:pt x="31631" y="13020"/>
                    <a:pt x="31812" y="13489"/>
                    <a:pt x="31920" y="13958"/>
                  </a:cubicBezTo>
                  <a:cubicBezTo>
                    <a:pt x="31848" y="14030"/>
                    <a:pt x="31776" y="14102"/>
                    <a:pt x="31703" y="14174"/>
                  </a:cubicBezTo>
                  <a:lnTo>
                    <a:pt x="32461" y="13742"/>
                  </a:lnTo>
                  <a:cubicBezTo>
                    <a:pt x="32677" y="13417"/>
                    <a:pt x="32822" y="13056"/>
                    <a:pt x="32930" y="12660"/>
                  </a:cubicBezTo>
                  <a:cubicBezTo>
                    <a:pt x="33002" y="12876"/>
                    <a:pt x="33038" y="13129"/>
                    <a:pt x="33074" y="13345"/>
                  </a:cubicBezTo>
                  <a:lnTo>
                    <a:pt x="33399" y="13165"/>
                  </a:lnTo>
                  <a:cubicBezTo>
                    <a:pt x="33326" y="12768"/>
                    <a:pt x="33218" y="12407"/>
                    <a:pt x="33074" y="12047"/>
                  </a:cubicBezTo>
                  <a:cubicBezTo>
                    <a:pt x="33110" y="11866"/>
                    <a:pt x="33146" y="11722"/>
                    <a:pt x="33182" y="11578"/>
                  </a:cubicBezTo>
                  <a:cubicBezTo>
                    <a:pt x="33254" y="11145"/>
                    <a:pt x="33363" y="10712"/>
                    <a:pt x="33471" y="10315"/>
                  </a:cubicBezTo>
                  <a:cubicBezTo>
                    <a:pt x="33759" y="10784"/>
                    <a:pt x="33976" y="11325"/>
                    <a:pt x="34084" y="11902"/>
                  </a:cubicBezTo>
                  <a:cubicBezTo>
                    <a:pt x="34012" y="12119"/>
                    <a:pt x="33976" y="12335"/>
                    <a:pt x="33940" y="12588"/>
                  </a:cubicBezTo>
                  <a:cubicBezTo>
                    <a:pt x="33940" y="12696"/>
                    <a:pt x="33904" y="12768"/>
                    <a:pt x="33904" y="12840"/>
                  </a:cubicBezTo>
                  <a:lnTo>
                    <a:pt x="34553" y="12443"/>
                  </a:lnTo>
                  <a:lnTo>
                    <a:pt x="34481" y="12155"/>
                  </a:lnTo>
                  <a:lnTo>
                    <a:pt x="34445" y="11902"/>
                  </a:lnTo>
                  <a:cubicBezTo>
                    <a:pt x="34553" y="11361"/>
                    <a:pt x="34769" y="10892"/>
                    <a:pt x="35058" y="10423"/>
                  </a:cubicBezTo>
                  <a:cubicBezTo>
                    <a:pt x="35130" y="10676"/>
                    <a:pt x="35166" y="10892"/>
                    <a:pt x="35238" y="11109"/>
                  </a:cubicBezTo>
                  <a:cubicBezTo>
                    <a:pt x="35274" y="11325"/>
                    <a:pt x="35346" y="11650"/>
                    <a:pt x="35418" y="11938"/>
                  </a:cubicBezTo>
                  <a:lnTo>
                    <a:pt x="36212" y="11433"/>
                  </a:lnTo>
                  <a:cubicBezTo>
                    <a:pt x="36320" y="11289"/>
                    <a:pt x="36428" y="11181"/>
                    <a:pt x="36536" y="11037"/>
                  </a:cubicBezTo>
                  <a:cubicBezTo>
                    <a:pt x="36536" y="11073"/>
                    <a:pt x="36609" y="11145"/>
                    <a:pt x="36609" y="11217"/>
                  </a:cubicBezTo>
                  <a:lnTo>
                    <a:pt x="36897" y="11037"/>
                  </a:lnTo>
                  <a:cubicBezTo>
                    <a:pt x="36861" y="10928"/>
                    <a:pt x="36825" y="10784"/>
                    <a:pt x="36789" y="10712"/>
                  </a:cubicBezTo>
                  <a:lnTo>
                    <a:pt x="37005" y="10496"/>
                  </a:lnTo>
                  <a:lnTo>
                    <a:pt x="36717" y="10315"/>
                  </a:lnTo>
                  <a:lnTo>
                    <a:pt x="36320" y="10063"/>
                  </a:lnTo>
                  <a:lnTo>
                    <a:pt x="36320" y="10063"/>
                  </a:lnTo>
                  <a:cubicBezTo>
                    <a:pt x="36356" y="10243"/>
                    <a:pt x="36392" y="10423"/>
                    <a:pt x="36428" y="10604"/>
                  </a:cubicBezTo>
                  <a:cubicBezTo>
                    <a:pt x="36140" y="10928"/>
                    <a:pt x="35887" y="11253"/>
                    <a:pt x="35671" y="11614"/>
                  </a:cubicBezTo>
                  <a:cubicBezTo>
                    <a:pt x="35635" y="11433"/>
                    <a:pt x="35599" y="11217"/>
                    <a:pt x="35563" y="11037"/>
                  </a:cubicBezTo>
                  <a:cubicBezTo>
                    <a:pt x="35490" y="10712"/>
                    <a:pt x="35418" y="10387"/>
                    <a:pt x="35310" y="10063"/>
                  </a:cubicBezTo>
                  <a:cubicBezTo>
                    <a:pt x="35418" y="9955"/>
                    <a:pt x="35527" y="9810"/>
                    <a:pt x="35671" y="9702"/>
                  </a:cubicBezTo>
                  <a:lnTo>
                    <a:pt x="35346" y="9522"/>
                  </a:lnTo>
                  <a:lnTo>
                    <a:pt x="35202" y="9702"/>
                  </a:lnTo>
                  <a:cubicBezTo>
                    <a:pt x="35130" y="9558"/>
                    <a:pt x="35058" y="9450"/>
                    <a:pt x="34986" y="9305"/>
                  </a:cubicBezTo>
                  <a:lnTo>
                    <a:pt x="34372" y="8909"/>
                  </a:lnTo>
                  <a:lnTo>
                    <a:pt x="34372" y="8909"/>
                  </a:lnTo>
                  <a:cubicBezTo>
                    <a:pt x="34625" y="9269"/>
                    <a:pt x="34805" y="9630"/>
                    <a:pt x="34949" y="10027"/>
                  </a:cubicBezTo>
                  <a:cubicBezTo>
                    <a:pt x="34661" y="10387"/>
                    <a:pt x="34445" y="10784"/>
                    <a:pt x="34264" y="11253"/>
                  </a:cubicBezTo>
                  <a:cubicBezTo>
                    <a:pt x="34120" y="10784"/>
                    <a:pt x="33904" y="10315"/>
                    <a:pt x="33651" y="9919"/>
                  </a:cubicBezTo>
                  <a:cubicBezTo>
                    <a:pt x="33831" y="9558"/>
                    <a:pt x="34048" y="9197"/>
                    <a:pt x="34300" y="8873"/>
                  </a:cubicBezTo>
                  <a:lnTo>
                    <a:pt x="34012" y="8728"/>
                  </a:lnTo>
                  <a:cubicBezTo>
                    <a:pt x="33795" y="8981"/>
                    <a:pt x="33579" y="9305"/>
                    <a:pt x="33399" y="9630"/>
                  </a:cubicBezTo>
                  <a:cubicBezTo>
                    <a:pt x="33254" y="9414"/>
                    <a:pt x="33074" y="9197"/>
                    <a:pt x="32858" y="9017"/>
                  </a:cubicBezTo>
                  <a:cubicBezTo>
                    <a:pt x="32785" y="8945"/>
                    <a:pt x="32677" y="8837"/>
                    <a:pt x="32569" y="8764"/>
                  </a:cubicBezTo>
                  <a:cubicBezTo>
                    <a:pt x="32713" y="8548"/>
                    <a:pt x="32822" y="8296"/>
                    <a:pt x="33002" y="8115"/>
                  </a:cubicBezTo>
                  <a:lnTo>
                    <a:pt x="32713" y="7935"/>
                  </a:lnTo>
                  <a:cubicBezTo>
                    <a:pt x="32569" y="8115"/>
                    <a:pt x="32425" y="8332"/>
                    <a:pt x="32317" y="8548"/>
                  </a:cubicBezTo>
                  <a:cubicBezTo>
                    <a:pt x="32028" y="8296"/>
                    <a:pt x="31703" y="8115"/>
                    <a:pt x="31343" y="7971"/>
                  </a:cubicBezTo>
                  <a:cubicBezTo>
                    <a:pt x="31451" y="7755"/>
                    <a:pt x="31559" y="7538"/>
                    <a:pt x="31667" y="7322"/>
                  </a:cubicBezTo>
                  <a:lnTo>
                    <a:pt x="31379" y="7177"/>
                  </a:lnTo>
                  <a:cubicBezTo>
                    <a:pt x="31271" y="7358"/>
                    <a:pt x="31126" y="7610"/>
                    <a:pt x="31054" y="7827"/>
                  </a:cubicBezTo>
                  <a:cubicBezTo>
                    <a:pt x="30694" y="7718"/>
                    <a:pt x="30369" y="7610"/>
                    <a:pt x="30008" y="7574"/>
                  </a:cubicBezTo>
                  <a:cubicBezTo>
                    <a:pt x="30117" y="7250"/>
                    <a:pt x="30225" y="6961"/>
                    <a:pt x="30333" y="6673"/>
                  </a:cubicBezTo>
                  <a:lnTo>
                    <a:pt x="30658" y="6709"/>
                  </a:lnTo>
                  <a:lnTo>
                    <a:pt x="30658" y="6709"/>
                  </a:lnTo>
                  <a:lnTo>
                    <a:pt x="29720" y="6168"/>
                  </a:lnTo>
                  <a:cubicBezTo>
                    <a:pt x="29503" y="6095"/>
                    <a:pt x="29287" y="6023"/>
                    <a:pt x="29107" y="5915"/>
                  </a:cubicBezTo>
                  <a:lnTo>
                    <a:pt x="29143" y="5807"/>
                  </a:lnTo>
                  <a:lnTo>
                    <a:pt x="28854" y="5663"/>
                  </a:lnTo>
                  <a:lnTo>
                    <a:pt x="28818" y="5771"/>
                  </a:lnTo>
                  <a:cubicBezTo>
                    <a:pt x="28493" y="5554"/>
                    <a:pt x="28205" y="5338"/>
                    <a:pt x="27952" y="5086"/>
                  </a:cubicBezTo>
                  <a:lnTo>
                    <a:pt x="26943" y="4508"/>
                  </a:lnTo>
                  <a:lnTo>
                    <a:pt x="26943" y="4508"/>
                  </a:lnTo>
                  <a:cubicBezTo>
                    <a:pt x="27123" y="4761"/>
                    <a:pt x="27303" y="4977"/>
                    <a:pt x="27520" y="5194"/>
                  </a:cubicBezTo>
                  <a:cubicBezTo>
                    <a:pt x="27448" y="5518"/>
                    <a:pt x="27375" y="5843"/>
                    <a:pt x="27339" y="6168"/>
                  </a:cubicBezTo>
                  <a:cubicBezTo>
                    <a:pt x="27303" y="6276"/>
                    <a:pt x="27267" y="6420"/>
                    <a:pt x="27267" y="6528"/>
                  </a:cubicBezTo>
                  <a:cubicBezTo>
                    <a:pt x="27051" y="6384"/>
                    <a:pt x="26907" y="6240"/>
                    <a:pt x="26726" y="6095"/>
                  </a:cubicBezTo>
                  <a:cubicBezTo>
                    <a:pt x="26618" y="5987"/>
                    <a:pt x="26510" y="5879"/>
                    <a:pt x="26438" y="5771"/>
                  </a:cubicBezTo>
                  <a:cubicBezTo>
                    <a:pt x="26474" y="5554"/>
                    <a:pt x="26510" y="5338"/>
                    <a:pt x="26546" y="5158"/>
                  </a:cubicBezTo>
                  <a:cubicBezTo>
                    <a:pt x="26582" y="4941"/>
                    <a:pt x="26654" y="4653"/>
                    <a:pt x="26726" y="4364"/>
                  </a:cubicBezTo>
                  <a:lnTo>
                    <a:pt x="26402" y="4184"/>
                  </a:lnTo>
                  <a:cubicBezTo>
                    <a:pt x="26329" y="4508"/>
                    <a:pt x="26257" y="4797"/>
                    <a:pt x="26221" y="5086"/>
                  </a:cubicBezTo>
                  <a:cubicBezTo>
                    <a:pt x="26221" y="5230"/>
                    <a:pt x="26185" y="5338"/>
                    <a:pt x="26149" y="5446"/>
                  </a:cubicBezTo>
                  <a:cubicBezTo>
                    <a:pt x="25825" y="5049"/>
                    <a:pt x="25608" y="4581"/>
                    <a:pt x="25464" y="4112"/>
                  </a:cubicBezTo>
                  <a:cubicBezTo>
                    <a:pt x="25464" y="3967"/>
                    <a:pt x="25500" y="3823"/>
                    <a:pt x="25536" y="3715"/>
                  </a:cubicBezTo>
                  <a:lnTo>
                    <a:pt x="24887" y="3318"/>
                  </a:lnTo>
                  <a:lnTo>
                    <a:pt x="24887" y="3318"/>
                  </a:lnTo>
                  <a:cubicBezTo>
                    <a:pt x="24959" y="3607"/>
                    <a:pt x="25031" y="3859"/>
                    <a:pt x="25103" y="4148"/>
                  </a:cubicBezTo>
                  <a:cubicBezTo>
                    <a:pt x="25031" y="4689"/>
                    <a:pt x="24851" y="5266"/>
                    <a:pt x="24598" y="5807"/>
                  </a:cubicBezTo>
                  <a:cubicBezTo>
                    <a:pt x="24382" y="5302"/>
                    <a:pt x="24238" y="4797"/>
                    <a:pt x="24165" y="4292"/>
                  </a:cubicBezTo>
                  <a:cubicBezTo>
                    <a:pt x="24165" y="4220"/>
                    <a:pt x="24129" y="4148"/>
                    <a:pt x="24129" y="4112"/>
                  </a:cubicBezTo>
                  <a:cubicBezTo>
                    <a:pt x="24202" y="3751"/>
                    <a:pt x="24310" y="3390"/>
                    <a:pt x="24346" y="3030"/>
                  </a:cubicBezTo>
                  <a:lnTo>
                    <a:pt x="24346" y="2994"/>
                  </a:lnTo>
                  <a:lnTo>
                    <a:pt x="24057" y="2813"/>
                  </a:lnTo>
                  <a:lnTo>
                    <a:pt x="24021" y="2958"/>
                  </a:lnTo>
                  <a:cubicBezTo>
                    <a:pt x="23985" y="3102"/>
                    <a:pt x="23949" y="3246"/>
                    <a:pt x="23913" y="3426"/>
                  </a:cubicBezTo>
                  <a:cubicBezTo>
                    <a:pt x="23841" y="3138"/>
                    <a:pt x="23733" y="2849"/>
                    <a:pt x="23588" y="2561"/>
                  </a:cubicBezTo>
                  <a:lnTo>
                    <a:pt x="22867" y="2128"/>
                  </a:lnTo>
                  <a:cubicBezTo>
                    <a:pt x="22795" y="2633"/>
                    <a:pt x="22651" y="3102"/>
                    <a:pt x="22434" y="3535"/>
                  </a:cubicBezTo>
                  <a:cubicBezTo>
                    <a:pt x="22254" y="3174"/>
                    <a:pt x="22001" y="2813"/>
                    <a:pt x="21677" y="2525"/>
                  </a:cubicBezTo>
                  <a:cubicBezTo>
                    <a:pt x="21821" y="2236"/>
                    <a:pt x="21929" y="1948"/>
                    <a:pt x="22001" y="1623"/>
                  </a:cubicBezTo>
                  <a:lnTo>
                    <a:pt x="21677" y="1443"/>
                  </a:lnTo>
                  <a:cubicBezTo>
                    <a:pt x="21641" y="1731"/>
                    <a:pt x="21533" y="2020"/>
                    <a:pt x="21424" y="2272"/>
                  </a:cubicBezTo>
                  <a:cubicBezTo>
                    <a:pt x="21172" y="2020"/>
                    <a:pt x="20847" y="1767"/>
                    <a:pt x="20523" y="1551"/>
                  </a:cubicBezTo>
                  <a:cubicBezTo>
                    <a:pt x="20631" y="1335"/>
                    <a:pt x="20703" y="1118"/>
                    <a:pt x="20775" y="902"/>
                  </a:cubicBezTo>
                  <a:lnTo>
                    <a:pt x="20487" y="721"/>
                  </a:lnTo>
                  <a:cubicBezTo>
                    <a:pt x="20414" y="974"/>
                    <a:pt x="20342" y="1190"/>
                    <a:pt x="20234" y="1407"/>
                  </a:cubicBezTo>
                  <a:cubicBezTo>
                    <a:pt x="19910" y="1190"/>
                    <a:pt x="19549" y="1046"/>
                    <a:pt x="19188" y="974"/>
                  </a:cubicBezTo>
                  <a:cubicBezTo>
                    <a:pt x="19332" y="721"/>
                    <a:pt x="19441" y="469"/>
                    <a:pt x="19549" y="180"/>
                  </a:cubicBezTo>
                  <a:lnTo>
                    <a:pt x="19260"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p:cNvSpPr/>
            <p:nvPr/>
          </p:nvSpPr>
          <p:spPr>
            <a:xfrm>
              <a:off x="4418600" y="4326325"/>
              <a:ext cx="21675" cy="8125"/>
            </a:xfrm>
            <a:custGeom>
              <a:avLst/>
              <a:gdLst/>
              <a:ahLst/>
              <a:cxnLst/>
              <a:rect l="l" t="t" r="r" b="b"/>
              <a:pathLst>
                <a:path w="867" h="325" extrusionOk="0">
                  <a:moveTo>
                    <a:pt x="253" y="0"/>
                  </a:moveTo>
                  <a:lnTo>
                    <a:pt x="1" y="145"/>
                  </a:lnTo>
                  <a:cubicBezTo>
                    <a:pt x="289" y="217"/>
                    <a:pt x="578" y="253"/>
                    <a:pt x="866" y="325"/>
                  </a:cubicBezTo>
                  <a:lnTo>
                    <a:pt x="253"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p:cNvSpPr/>
            <p:nvPr/>
          </p:nvSpPr>
          <p:spPr>
            <a:xfrm>
              <a:off x="4418600" y="4912400"/>
              <a:ext cx="25" cy="25"/>
            </a:xfrm>
            <a:custGeom>
              <a:avLst/>
              <a:gdLst/>
              <a:ahLst/>
              <a:cxnLst/>
              <a:rect l="l" t="t" r="r" b="b"/>
              <a:pathLst>
                <a:path w="1" h="1" extrusionOk="0">
                  <a:moveTo>
                    <a:pt x="1" y="1"/>
                  </a:move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p:cNvSpPr/>
            <p:nvPr/>
          </p:nvSpPr>
          <p:spPr>
            <a:xfrm>
              <a:off x="4264425" y="4929475"/>
              <a:ext cx="299375" cy="74925"/>
            </a:xfrm>
            <a:custGeom>
              <a:avLst/>
              <a:gdLst/>
              <a:ahLst/>
              <a:cxnLst/>
              <a:rect l="l" t="t" r="r" b="b"/>
              <a:pathLst>
                <a:path w="11975" h="2997" extrusionOk="0">
                  <a:moveTo>
                    <a:pt x="5405" y="0"/>
                  </a:moveTo>
                  <a:cubicBezTo>
                    <a:pt x="5346" y="0"/>
                    <a:pt x="5288" y="1"/>
                    <a:pt x="5230" y="3"/>
                  </a:cubicBezTo>
                  <a:lnTo>
                    <a:pt x="4978" y="3"/>
                  </a:lnTo>
                  <a:lnTo>
                    <a:pt x="0" y="2961"/>
                  </a:lnTo>
                  <a:lnTo>
                    <a:pt x="72" y="2961"/>
                  </a:lnTo>
                  <a:cubicBezTo>
                    <a:pt x="131" y="2963"/>
                    <a:pt x="189" y="2964"/>
                    <a:pt x="247" y="2964"/>
                  </a:cubicBezTo>
                  <a:cubicBezTo>
                    <a:pt x="1231" y="2964"/>
                    <a:pt x="2178" y="2676"/>
                    <a:pt x="3030" y="2131"/>
                  </a:cubicBezTo>
                  <a:cubicBezTo>
                    <a:pt x="3697" y="1698"/>
                    <a:pt x="4464" y="1482"/>
                    <a:pt x="5230" y="1482"/>
                  </a:cubicBezTo>
                  <a:cubicBezTo>
                    <a:pt x="5996" y="1482"/>
                    <a:pt x="6763" y="1698"/>
                    <a:pt x="7430" y="2131"/>
                  </a:cubicBezTo>
                  <a:cubicBezTo>
                    <a:pt x="8296" y="2708"/>
                    <a:pt x="9342" y="2997"/>
                    <a:pt x="10388" y="2997"/>
                  </a:cubicBezTo>
                  <a:cubicBezTo>
                    <a:pt x="10929" y="2997"/>
                    <a:pt x="11470" y="2925"/>
                    <a:pt x="11975" y="2744"/>
                  </a:cubicBezTo>
                  <a:lnTo>
                    <a:pt x="9774" y="1446"/>
                  </a:lnTo>
                  <a:cubicBezTo>
                    <a:pt x="9197" y="1374"/>
                    <a:pt x="8656" y="1157"/>
                    <a:pt x="8187" y="833"/>
                  </a:cubicBezTo>
                  <a:cubicBezTo>
                    <a:pt x="7336" y="288"/>
                    <a:pt x="6388" y="0"/>
                    <a:pt x="5405"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p:cNvSpPr/>
            <p:nvPr/>
          </p:nvSpPr>
          <p:spPr>
            <a:xfrm>
              <a:off x="4197700" y="4986350"/>
              <a:ext cx="419300" cy="74925"/>
            </a:xfrm>
            <a:custGeom>
              <a:avLst/>
              <a:gdLst/>
              <a:ahLst/>
              <a:cxnLst/>
              <a:rect l="l" t="t" r="r" b="b"/>
              <a:pathLst>
                <a:path w="16772" h="2997" extrusionOk="0">
                  <a:moveTo>
                    <a:pt x="7899" y="0"/>
                  </a:moveTo>
                  <a:cubicBezTo>
                    <a:pt x="6871" y="0"/>
                    <a:pt x="5843" y="289"/>
                    <a:pt x="4941" y="866"/>
                  </a:cubicBezTo>
                  <a:cubicBezTo>
                    <a:pt x="4292" y="1299"/>
                    <a:pt x="3499" y="1515"/>
                    <a:pt x="2705" y="1515"/>
                  </a:cubicBezTo>
                  <a:cubicBezTo>
                    <a:pt x="2345" y="1515"/>
                    <a:pt x="1948" y="1443"/>
                    <a:pt x="1551" y="1335"/>
                  </a:cubicBezTo>
                  <a:lnTo>
                    <a:pt x="0" y="2273"/>
                  </a:lnTo>
                  <a:cubicBezTo>
                    <a:pt x="794" y="2778"/>
                    <a:pt x="1732" y="2994"/>
                    <a:pt x="2705" y="2994"/>
                  </a:cubicBezTo>
                  <a:cubicBezTo>
                    <a:pt x="2758" y="2996"/>
                    <a:pt x="2811" y="2997"/>
                    <a:pt x="2863" y="2997"/>
                  </a:cubicBezTo>
                  <a:cubicBezTo>
                    <a:pt x="3856" y="2997"/>
                    <a:pt x="4843" y="2676"/>
                    <a:pt x="5699" y="2128"/>
                  </a:cubicBezTo>
                  <a:cubicBezTo>
                    <a:pt x="6366" y="1714"/>
                    <a:pt x="7133" y="1506"/>
                    <a:pt x="7899" y="1506"/>
                  </a:cubicBezTo>
                  <a:cubicBezTo>
                    <a:pt x="8665" y="1506"/>
                    <a:pt x="9432" y="1714"/>
                    <a:pt x="10099" y="2128"/>
                  </a:cubicBezTo>
                  <a:cubicBezTo>
                    <a:pt x="11001" y="2706"/>
                    <a:pt x="12029" y="2994"/>
                    <a:pt x="13057" y="2994"/>
                  </a:cubicBezTo>
                  <a:cubicBezTo>
                    <a:pt x="14084" y="2994"/>
                    <a:pt x="15112" y="2706"/>
                    <a:pt x="16014" y="2128"/>
                  </a:cubicBezTo>
                  <a:cubicBezTo>
                    <a:pt x="16267" y="1984"/>
                    <a:pt x="16519" y="1876"/>
                    <a:pt x="16771" y="1768"/>
                  </a:cubicBezTo>
                  <a:lnTo>
                    <a:pt x="15257" y="866"/>
                  </a:lnTo>
                  <a:cubicBezTo>
                    <a:pt x="14589" y="1281"/>
                    <a:pt x="13823" y="1488"/>
                    <a:pt x="13057" y="1488"/>
                  </a:cubicBezTo>
                  <a:cubicBezTo>
                    <a:pt x="12290" y="1488"/>
                    <a:pt x="11524" y="1281"/>
                    <a:pt x="10856" y="866"/>
                  </a:cubicBezTo>
                  <a:cubicBezTo>
                    <a:pt x="9955" y="289"/>
                    <a:pt x="8927" y="0"/>
                    <a:pt x="7899"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p:cNvSpPr/>
            <p:nvPr/>
          </p:nvSpPr>
          <p:spPr>
            <a:xfrm>
              <a:off x="4134575" y="5044050"/>
              <a:ext cx="627600" cy="74200"/>
            </a:xfrm>
            <a:custGeom>
              <a:avLst/>
              <a:gdLst/>
              <a:ahLst/>
              <a:cxnLst/>
              <a:rect l="l" t="t" r="r" b="b"/>
              <a:pathLst>
                <a:path w="25104" h="2968" extrusionOk="0">
                  <a:moveTo>
                    <a:pt x="10424" y="1"/>
                  </a:moveTo>
                  <a:cubicBezTo>
                    <a:pt x="9396" y="1"/>
                    <a:pt x="8368" y="289"/>
                    <a:pt x="7466" y="866"/>
                  </a:cubicBezTo>
                  <a:cubicBezTo>
                    <a:pt x="6781" y="1281"/>
                    <a:pt x="6015" y="1489"/>
                    <a:pt x="5248" y="1489"/>
                  </a:cubicBezTo>
                  <a:cubicBezTo>
                    <a:pt x="4482" y="1489"/>
                    <a:pt x="3716" y="1281"/>
                    <a:pt x="3030" y="866"/>
                  </a:cubicBezTo>
                  <a:cubicBezTo>
                    <a:pt x="2706" y="650"/>
                    <a:pt x="2345" y="470"/>
                    <a:pt x="1984" y="325"/>
                  </a:cubicBezTo>
                  <a:lnTo>
                    <a:pt x="1" y="1516"/>
                  </a:lnTo>
                  <a:lnTo>
                    <a:pt x="73" y="1516"/>
                  </a:lnTo>
                  <a:cubicBezTo>
                    <a:pt x="130" y="1513"/>
                    <a:pt x="187" y="1512"/>
                    <a:pt x="243" y="1512"/>
                  </a:cubicBezTo>
                  <a:cubicBezTo>
                    <a:pt x="975" y="1512"/>
                    <a:pt x="1673" y="1727"/>
                    <a:pt x="2309" y="2129"/>
                  </a:cubicBezTo>
                  <a:cubicBezTo>
                    <a:pt x="3211" y="2688"/>
                    <a:pt x="4229" y="2967"/>
                    <a:pt x="5253" y="2967"/>
                  </a:cubicBezTo>
                  <a:cubicBezTo>
                    <a:pt x="6276" y="2967"/>
                    <a:pt x="7304" y="2688"/>
                    <a:pt x="8224" y="2129"/>
                  </a:cubicBezTo>
                  <a:cubicBezTo>
                    <a:pt x="8891" y="1696"/>
                    <a:pt x="9658" y="1480"/>
                    <a:pt x="10424" y="1480"/>
                  </a:cubicBezTo>
                  <a:cubicBezTo>
                    <a:pt x="11190" y="1480"/>
                    <a:pt x="11957" y="1696"/>
                    <a:pt x="12624" y="2129"/>
                  </a:cubicBezTo>
                  <a:cubicBezTo>
                    <a:pt x="13526" y="2688"/>
                    <a:pt x="14554" y="2967"/>
                    <a:pt x="15582" y="2967"/>
                  </a:cubicBezTo>
                  <a:cubicBezTo>
                    <a:pt x="16609" y="2967"/>
                    <a:pt x="17637" y="2688"/>
                    <a:pt x="18539" y="2129"/>
                  </a:cubicBezTo>
                  <a:cubicBezTo>
                    <a:pt x="19224" y="1696"/>
                    <a:pt x="19991" y="1480"/>
                    <a:pt x="20757" y="1480"/>
                  </a:cubicBezTo>
                  <a:cubicBezTo>
                    <a:pt x="21524" y="1480"/>
                    <a:pt x="22290" y="1696"/>
                    <a:pt x="22975" y="2129"/>
                  </a:cubicBezTo>
                  <a:cubicBezTo>
                    <a:pt x="23625" y="2525"/>
                    <a:pt x="24346" y="2814"/>
                    <a:pt x="25103" y="2922"/>
                  </a:cubicBezTo>
                  <a:lnTo>
                    <a:pt x="20234" y="37"/>
                  </a:lnTo>
                  <a:cubicBezTo>
                    <a:pt x="19369" y="73"/>
                    <a:pt x="18539" y="361"/>
                    <a:pt x="17818" y="866"/>
                  </a:cubicBezTo>
                  <a:cubicBezTo>
                    <a:pt x="17132" y="1281"/>
                    <a:pt x="16357" y="1489"/>
                    <a:pt x="15586" y="1489"/>
                  </a:cubicBezTo>
                  <a:cubicBezTo>
                    <a:pt x="14815" y="1489"/>
                    <a:pt x="14049" y="1281"/>
                    <a:pt x="13381" y="866"/>
                  </a:cubicBezTo>
                  <a:cubicBezTo>
                    <a:pt x="12480" y="289"/>
                    <a:pt x="11452" y="1"/>
                    <a:pt x="10424"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p:cNvSpPr/>
            <p:nvPr/>
          </p:nvSpPr>
          <p:spPr>
            <a:xfrm>
              <a:off x="3980400" y="5100625"/>
              <a:ext cx="859325" cy="75100"/>
            </a:xfrm>
            <a:custGeom>
              <a:avLst/>
              <a:gdLst/>
              <a:ahLst/>
              <a:cxnLst/>
              <a:rect l="l" t="t" r="r" b="b"/>
              <a:pathLst>
                <a:path w="34373" h="3004" extrusionOk="0">
                  <a:moveTo>
                    <a:pt x="16591" y="1"/>
                  </a:moveTo>
                  <a:cubicBezTo>
                    <a:pt x="15563" y="1"/>
                    <a:pt x="14535" y="281"/>
                    <a:pt x="13633" y="840"/>
                  </a:cubicBezTo>
                  <a:cubicBezTo>
                    <a:pt x="12948" y="1272"/>
                    <a:pt x="12182" y="1489"/>
                    <a:pt x="11415" y="1489"/>
                  </a:cubicBezTo>
                  <a:cubicBezTo>
                    <a:pt x="10649" y="1489"/>
                    <a:pt x="9883" y="1272"/>
                    <a:pt x="9197" y="840"/>
                  </a:cubicBezTo>
                  <a:cubicBezTo>
                    <a:pt x="8291" y="300"/>
                    <a:pt x="7269" y="19"/>
                    <a:pt x="6246" y="19"/>
                  </a:cubicBezTo>
                  <a:cubicBezTo>
                    <a:pt x="5559" y="19"/>
                    <a:pt x="4872" y="146"/>
                    <a:pt x="4220" y="407"/>
                  </a:cubicBezTo>
                  <a:lnTo>
                    <a:pt x="0" y="2895"/>
                  </a:lnTo>
                  <a:cubicBezTo>
                    <a:pt x="361" y="2968"/>
                    <a:pt x="722" y="3004"/>
                    <a:pt x="1082" y="3004"/>
                  </a:cubicBezTo>
                  <a:cubicBezTo>
                    <a:pt x="2128" y="3004"/>
                    <a:pt x="3174" y="2715"/>
                    <a:pt x="4040" y="2138"/>
                  </a:cubicBezTo>
                  <a:cubicBezTo>
                    <a:pt x="4707" y="1705"/>
                    <a:pt x="5473" y="1489"/>
                    <a:pt x="6244" y="1489"/>
                  </a:cubicBezTo>
                  <a:cubicBezTo>
                    <a:pt x="7015" y="1489"/>
                    <a:pt x="7791" y="1705"/>
                    <a:pt x="8476" y="2138"/>
                  </a:cubicBezTo>
                  <a:cubicBezTo>
                    <a:pt x="9378" y="2697"/>
                    <a:pt x="10396" y="2977"/>
                    <a:pt x="11420" y="2977"/>
                  </a:cubicBezTo>
                  <a:cubicBezTo>
                    <a:pt x="12443" y="2977"/>
                    <a:pt x="13471" y="2697"/>
                    <a:pt x="14391" y="2138"/>
                  </a:cubicBezTo>
                  <a:cubicBezTo>
                    <a:pt x="15058" y="1705"/>
                    <a:pt x="15825" y="1489"/>
                    <a:pt x="16591" y="1489"/>
                  </a:cubicBezTo>
                  <a:cubicBezTo>
                    <a:pt x="17357" y="1489"/>
                    <a:pt x="18124" y="1705"/>
                    <a:pt x="18791" y="2138"/>
                  </a:cubicBezTo>
                  <a:cubicBezTo>
                    <a:pt x="19693" y="2697"/>
                    <a:pt x="20721" y="2977"/>
                    <a:pt x="21749" y="2977"/>
                  </a:cubicBezTo>
                  <a:cubicBezTo>
                    <a:pt x="22776" y="2977"/>
                    <a:pt x="23804" y="2697"/>
                    <a:pt x="24706" y="2138"/>
                  </a:cubicBezTo>
                  <a:cubicBezTo>
                    <a:pt x="25391" y="1705"/>
                    <a:pt x="26158" y="1489"/>
                    <a:pt x="26924" y="1489"/>
                  </a:cubicBezTo>
                  <a:cubicBezTo>
                    <a:pt x="27691" y="1489"/>
                    <a:pt x="28457" y="1705"/>
                    <a:pt x="29142" y="2138"/>
                  </a:cubicBezTo>
                  <a:cubicBezTo>
                    <a:pt x="29960" y="2683"/>
                    <a:pt x="30938" y="2971"/>
                    <a:pt x="31925" y="2971"/>
                  </a:cubicBezTo>
                  <a:cubicBezTo>
                    <a:pt x="31983" y="2971"/>
                    <a:pt x="32042" y="2970"/>
                    <a:pt x="32100" y="2968"/>
                  </a:cubicBezTo>
                  <a:cubicBezTo>
                    <a:pt x="32167" y="2971"/>
                    <a:pt x="32234" y="2972"/>
                    <a:pt x="32301" y="2972"/>
                  </a:cubicBezTo>
                  <a:cubicBezTo>
                    <a:pt x="33027" y="2972"/>
                    <a:pt x="33745" y="2796"/>
                    <a:pt x="34372" y="2499"/>
                  </a:cubicBezTo>
                  <a:lnTo>
                    <a:pt x="32641" y="1453"/>
                  </a:lnTo>
                  <a:cubicBezTo>
                    <a:pt x="32460" y="1489"/>
                    <a:pt x="32280" y="1489"/>
                    <a:pt x="32100" y="1489"/>
                  </a:cubicBezTo>
                  <a:cubicBezTo>
                    <a:pt x="32050" y="1491"/>
                    <a:pt x="32000" y="1492"/>
                    <a:pt x="31950" y="1492"/>
                  </a:cubicBezTo>
                  <a:cubicBezTo>
                    <a:pt x="31211" y="1492"/>
                    <a:pt x="30506" y="1245"/>
                    <a:pt x="29864" y="840"/>
                  </a:cubicBezTo>
                  <a:cubicBezTo>
                    <a:pt x="28962" y="281"/>
                    <a:pt x="27943" y="1"/>
                    <a:pt x="26920" y="1"/>
                  </a:cubicBezTo>
                  <a:cubicBezTo>
                    <a:pt x="25896" y="1"/>
                    <a:pt x="24868" y="281"/>
                    <a:pt x="23949" y="840"/>
                  </a:cubicBezTo>
                  <a:cubicBezTo>
                    <a:pt x="23281" y="1272"/>
                    <a:pt x="22515" y="1489"/>
                    <a:pt x="21749" y="1489"/>
                  </a:cubicBezTo>
                  <a:cubicBezTo>
                    <a:pt x="20982" y="1489"/>
                    <a:pt x="20216" y="1272"/>
                    <a:pt x="19548" y="840"/>
                  </a:cubicBezTo>
                  <a:cubicBezTo>
                    <a:pt x="18647" y="281"/>
                    <a:pt x="17619" y="1"/>
                    <a:pt x="16591"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p:cNvSpPr/>
            <p:nvPr/>
          </p:nvSpPr>
          <p:spPr>
            <a:xfrm>
              <a:off x="3952450" y="5157450"/>
              <a:ext cx="931450" cy="74400"/>
            </a:xfrm>
            <a:custGeom>
              <a:avLst/>
              <a:gdLst/>
              <a:ahLst/>
              <a:cxnLst/>
              <a:rect l="l" t="t" r="r" b="b"/>
              <a:pathLst>
                <a:path w="37258" h="2976" extrusionOk="0">
                  <a:moveTo>
                    <a:pt x="7358" y="0"/>
                  </a:moveTo>
                  <a:cubicBezTo>
                    <a:pt x="6330" y="0"/>
                    <a:pt x="5302" y="280"/>
                    <a:pt x="4400" y="839"/>
                  </a:cubicBezTo>
                  <a:cubicBezTo>
                    <a:pt x="3797" y="1274"/>
                    <a:pt x="3070" y="1492"/>
                    <a:pt x="2363" y="1492"/>
                  </a:cubicBezTo>
                  <a:cubicBezTo>
                    <a:pt x="2309" y="1492"/>
                    <a:pt x="2254" y="1491"/>
                    <a:pt x="2200" y="1488"/>
                  </a:cubicBezTo>
                  <a:cubicBezTo>
                    <a:pt x="2145" y="1491"/>
                    <a:pt x="2090" y="1493"/>
                    <a:pt x="2034" y="1493"/>
                  </a:cubicBezTo>
                  <a:cubicBezTo>
                    <a:pt x="1441" y="1493"/>
                    <a:pt x="853" y="1319"/>
                    <a:pt x="325" y="1055"/>
                  </a:cubicBezTo>
                  <a:lnTo>
                    <a:pt x="0" y="1236"/>
                  </a:lnTo>
                  <a:lnTo>
                    <a:pt x="2777" y="2931"/>
                  </a:lnTo>
                  <a:cubicBezTo>
                    <a:pt x="3643" y="2859"/>
                    <a:pt x="4436" y="2570"/>
                    <a:pt x="5122" y="2137"/>
                  </a:cubicBezTo>
                  <a:cubicBezTo>
                    <a:pt x="5807" y="1704"/>
                    <a:pt x="6582" y="1488"/>
                    <a:pt x="7353" y="1488"/>
                  </a:cubicBezTo>
                  <a:cubicBezTo>
                    <a:pt x="8124" y="1488"/>
                    <a:pt x="8891" y="1704"/>
                    <a:pt x="9558" y="2137"/>
                  </a:cubicBezTo>
                  <a:cubicBezTo>
                    <a:pt x="10460" y="2696"/>
                    <a:pt x="11487" y="2976"/>
                    <a:pt x="12515" y="2976"/>
                  </a:cubicBezTo>
                  <a:cubicBezTo>
                    <a:pt x="13543" y="2976"/>
                    <a:pt x="14571" y="2696"/>
                    <a:pt x="15473" y="2137"/>
                  </a:cubicBezTo>
                  <a:cubicBezTo>
                    <a:pt x="16158" y="1704"/>
                    <a:pt x="16925" y="1488"/>
                    <a:pt x="17691" y="1488"/>
                  </a:cubicBezTo>
                  <a:cubicBezTo>
                    <a:pt x="18457" y="1488"/>
                    <a:pt x="19224" y="1704"/>
                    <a:pt x="19909" y="2137"/>
                  </a:cubicBezTo>
                  <a:cubicBezTo>
                    <a:pt x="20811" y="2696"/>
                    <a:pt x="21839" y="2976"/>
                    <a:pt x="22867" y="2976"/>
                  </a:cubicBezTo>
                  <a:cubicBezTo>
                    <a:pt x="23894" y="2976"/>
                    <a:pt x="24922" y="2696"/>
                    <a:pt x="25824" y="2137"/>
                  </a:cubicBezTo>
                  <a:cubicBezTo>
                    <a:pt x="26491" y="1704"/>
                    <a:pt x="27258" y="1488"/>
                    <a:pt x="28024" y="1488"/>
                  </a:cubicBezTo>
                  <a:cubicBezTo>
                    <a:pt x="28791" y="1488"/>
                    <a:pt x="29557" y="1704"/>
                    <a:pt x="30224" y="2137"/>
                  </a:cubicBezTo>
                  <a:cubicBezTo>
                    <a:pt x="31076" y="2682"/>
                    <a:pt x="32024" y="2970"/>
                    <a:pt x="33007" y="2970"/>
                  </a:cubicBezTo>
                  <a:cubicBezTo>
                    <a:pt x="33065" y="2970"/>
                    <a:pt x="33123" y="2969"/>
                    <a:pt x="33182" y="2967"/>
                  </a:cubicBezTo>
                  <a:cubicBezTo>
                    <a:pt x="33723" y="2967"/>
                    <a:pt x="34228" y="2931"/>
                    <a:pt x="34733" y="2786"/>
                  </a:cubicBezTo>
                  <a:lnTo>
                    <a:pt x="37257" y="1236"/>
                  </a:lnTo>
                  <a:lnTo>
                    <a:pt x="35995" y="514"/>
                  </a:lnTo>
                  <a:cubicBezTo>
                    <a:pt x="35779" y="622"/>
                    <a:pt x="35598" y="731"/>
                    <a:pt x="35418" y="839"/>
                  </a:cubicBezTo>
                  <a:cubicBezTo>
                    <a:pt x="34810" y="1244"/>
                    <a:pt x="34107" y="1491"/>
                    <a:pt x="33368" y="1491"/>
                  </a:cubicBezTo>
                  <a:cubicBezTo>
                    <a:pt x="33318" y="1491"/>
                    <a:pt x="33268" y="1490"/>
                    <a:pt x="33218" y="1488"/>
                  </a:cubicBezTo>
                  <a:cubicBezTo>
                    <a:pt x="33161" y="1491"/>
                    <a:pt x="33104" y="1492"/>
                    <a:pt x="33048" y="1492"/>
                  </a:cubicBezTo>
                  <a:cubicBezTo>
                    <a:pt x="32312" y="1492"/>
                    <a:pt x="31584" y="1274"/>
                    <a:pt x="30982" y="839"/>
                  </a:cubicBezTo>
                  <a:cubicBezTo>
                    <a:pt x="30080" y="280"/>
                    <a:pt x="29052" y="0"/>
                    <a:pt x="28024" y="0"/>
                  </a:cubicBezTo>
                  <a:cubicBezTo>
                    <a:pt x="26996" y="0"/>
                    <a:pt x="25968" y="280"/>
                    <a:pt x="25067" y="839"/>
                  </a:cubicBezTo>
                  <a:cubicBezTo>
                    <a:pt x="24399" y="1272"/>
                    <a:pt x="23633" y="1488"/>
                    <a:pt x="22862" y="1488"/>
                  </a:cubicBezTo>
                  <a:cubicBezTo>
                    <a:pt x="22091" y="1488"/>
                    <a:pt x="21316" y="1272"/>
                    <a:pt x="20630" y="839"/>
                  </a:cubicBezTo>
                  <a:cubicBezTo>
                    <a:pt x="19729" y="280"/>
                    <a:pt x="18710" y="0"/>
                    <a:pt x="17686" y="0"/>
                  </a:cubicBezTo>
                  <a:cubicBezTo>
                    <a:pt x="16663" y="0"/>
                    <a:pt x="15635" y="280"/>
                    <a:pt x="14715" y="839"/>
                  </a:cubicBezTo>
                  <a:cubicBezTo>
                    <a:pt x="14048" y="1272"/>
                    <a:pt x="13282" y="1488"/>
                    <a:pt x="12515" y="1488"/>
                  </a:cubicBezTo>
                  <a:cubicBezTo>
                    <a:pt x="11749" y="1488"/>
                    <a:pt x="10982" y="1272"/>
                    <a:pt x="10315" y="839"/>
                  </a:cubicBezTo>
                  <a:cubicBezTo>
                    <a:pt x="9414" y="280"/>
                    <a:pt x="8386" y="0"/>
                    <a:pt x="7358"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p:cNvSpPr/>
            <p:nvPr/>
          </p:nvSpPr>
          <p:spPr>
            <a:xfrm>
              <a:off x="4045300" y="5214475"/>
              <a:ext cx="734900" cy="75100"/>
            </a:xfrm>
            <a:custGeom>
              <a:avLst/>
              <a:gdLst/>
              <a:ahLst/>
              <a:cxnLst/>
              <a:rect l="l" t="t" r="r" b="b"/>
              <a:pathLst>
                <a:path w="29396" h="3004" extrusionOk="0">
                  <a:moveTo>
                    <a:pt x="24310" y="0"/>
                  </a:moveTo>
                  <a:cubicBezTo>
                    <a:pt x="23264" y="0"/>
                    <a:pt x="22254" y="289"/>
                    <a:pt x="21353" y="866"/>
                  </a:cubicBezTo>
                  <a:cubicBezTo>
                    <a:pt x="20685" y="1281"/>
                    <a:pt x="19919" y="1488"/>
                    <a:pt x="19153" y="1488"/>
                  </a:cubicBezTo>
                  <a:cubicBezTo>
                    <a:pt x="18386" y="1488"/>
                    <a:pt x="17620" y="1281"/>
                    <a:pt x="16952" y="866"/>
                  </a:cubicBezTo>
                  <a:cubicBezTo>
                    <a:pt x="16051" y="307"/>
                    <a:pt x="15023" y="28"/>
                    <a:pt x="13995" y="28"/>
                  </a:cubicBezTo>
                  <a:cubicBezTo>
                    <a:pt x="12967" y="28"/>
                    <a:pt x="11939" y="307"/>
                    <a:pt x="11037" y="866"/>
                  </a:cubicBezTo>
                  <a:cubicBezTo>
                    <a:pt x="10370" y="1299"/>
                    <a:pt x="9604" y="1515"/>
                    <a:pt x="8837" y="1515"/>
                  </a:cubicBezTo>
                  <a:cubicBezTo>
                    <a:pt x="8071" y="1515"/>
                    <a:pt x="7305" y="1299"/>
                    <a:pt x="6637" y="866"/>
                  </a:cubicBezTo>
                  <a:cubicBezTo>
                    <a:pt x="5718" y="307"/>
                    <a:pt x="4690" y="28"/>
                    <a:pt x="3666" y="28"/>
                  </a:cubicBezTo>
                  <a:cubicBezTo>
                    <a:pt x="2643" y="28"/>
                    <a:pt x="1624" y="307"/>
                    <a:pt x="722" y="866"/>
                  </a:cubicBezTo>
                  <a:cubicBezTo>
                    <a:pt x="470" y="1010"/>
                    <a:pt x="253" y="1119"/>
                    <a:pt x="1" y="1227"/>
                  </a:cubicBezTo>
                  <a:lnTo>
                    <a:pt x="1480" y="2128"/>
                  </a:lnTo>
                  <a:cubicBezTo>
                    <a:pt x="2158" y="1718"/>
                    <a:pt x="2915" y="1511"/>
                    <a:pt x="3669" y="1511"/>
                  </a:cubicBezTo>
                  <a:cubicBezTo>
                    <a:pt x="4439" y="1511"/>
                    <a:pt x="5206" y="1727"/>
                    <a:pt x="5880" y="2165"/>
                  </a:cubicBezTo>
                  <a:cubicBezTo>
                    <a:pt x="6782" y="2724"/>
                    <a:pt x="7810" y="3003"/>
                    <a:pt x="8837" y="3003"/>
                  </a:cubicBezTo>
                  <a:cubicBezTo>
                    <a:pt x="9865" y="3003"/>
                    <a:pt x="10893" y="2724"/>
                    <a:pt x="11795" y="2165"/>
                  </a:cubicBezTo>
                  <a:cubicBezTo>
                    <a:pt x="12462" y="1732"/>
                    <a:pt x="13229" y="1515"/>
                    <a:pt x="13995" y="1515"/>
                  </a:cubicBezTo>
                  <a:cubicBezTo>
                    <a:pt x="14761" y="1515"/>
                    <a:pt x="15528" y="1732"/>
                    <a:pt x="16195" y="2165"/>
                  </a:cubicBezTo>
                  <a:cubicBezTo>
                    <a:pt x="17115" y="2724"/>
                    <a:pt x="18143" y="3003"/>
                    <a:pt x="19166" y="3003"/>
                  </a:cubicBezTo>
                  <a:cubicBezTo>
                    <a:pt x="20189" y="3003"/>
                    <a:pt x="21208" y="2724"/>
                    <a:pt x="22110" y="2165"/>
                  </a:cubicBezTo>
                  <a:cubicBezTo>
                    <a:pt x="22795" y="1732"/>
                    <a:pt x="23571" y="1515"/>
                    <a:pt x="24342" y="1515"/>
                  </a:cubicBezTo>
                  <a:cubicBezTo>
                    <a:pt x="25113" y="1515"/>
                    <a:pt x="25879" y="1732"/>
                    <a:pt x="26546" y="2165"/>
                  </a:cubicBezTo>
                  <a:cubicBezTo>
                    <a:pt x="26871" y="2345"/>
                    <a:pt x="27196" y="2525"/>
                    <a:pt x="27520" y="2669"/>
                  </a:cubicBezTo>
                  <a:lnTo>
                    <a:pt x="29396" y="1515"/>
                  </a:lnTo>
                  <a:cubicBezTo>
                    <a:pt x="28638" y="1515"/>
                    <a:pt x="27917" y="1299"/>
                    <a:pt x="27268" y="866"/>
                  </a:cubicBezTo>
                  <a:cubicBezTo>
                    <a:pt x="26402" y="289"/>
                    <a:pt x="25356" y="0"/>
                    <a:pt x="2431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p:cNvSpPr/>
            <p:nvPr/>
          </p:nvSpPr>
          <p:spPr>
            <a:xfrm>
              <a:off x="4098500" y="5271275"/>
              <a:ext cx="621300" cy="74875"/>
            </a:xfrm>
            <a:custGeom>
              <a:avLst/>
              <a:gdLst/>
              <a:ahLst/>
              <a:cxnLst/>
              <a:rect l="l" t="t" r="r" b="b"/>
              <a:pathLst>
                <a:path w="24852" h="2995" extrusionOk="0">
                  <a:moveTo>
                    <a:pt x="1552" y="1"/>
                  </a:moveTo>
                  <a:cubicBezTo>
                    <a:pt x="1011" y="1"/>
                    <a:pt x="506" y="73"/>
                    <a:pt x="1" y="217"/>
                  </a:cubicBezTo>
                  <a:lnTo>
                    <a:pt x="2201" y="1552"/>
                  </a:lnTo>
                  <a:cubicBezTo>
                    <a:pt x="2742" y="1624"/>
                    <a:pt x="3283" y="1840"/>
                    <a:pt x="3752" y="2129"/>
                  </a:cubicBezTo>
                  <a:cubicBezTo>
                    <a:pt x="4654" y="2706"/>
                    <a:pt x="5682" y="2994"/>
                    <a:pt x="6709" y="2994"/>
                  </a:cubicBezTo>
                  <a:cubicBezTo>
                    <a:pt x="7737" y="2994"/>
                    <a:pt x="8765" y="2706"/>
                    <a:pt x="9667" y="2129"/>
                  </a:cubicBezTo>
                  <a:cubicBezTo>
                    <a:pt x="10334" y="1714"/>
                    <a:pt x="11101" y="1507"/>
                    <a:pt x="11867" y="1507"/>
                  </a:cubicBezTo>
                  <a:cubicBezTo>
                    <a:pt x="12633" y="1507"/>
                    <a:pt x="13400" y="1714"/>
                    <a:pt x="14067" y="2129"/>
                  </a:cubicBezTo>
                  <a:cubicBezTo>
                    <a:pt x="14987" y="2706"/>
                    <a:pt x="16015" y="2994"/>
                    <a:pt x="17038" y="2994"/>
                  </a:cubicBezTo>
                  <a:cubicBezTo>
                    <a:pt x="18061" y="2994"/>
                    <a:pt x="19080" y="2706"/>
                    <a:pt x="19982" y="2129"/>
                  </a:cubicBezTo>
                  <a:cubicBezTo>
                    <a:pt x="20618" y="1727"/>
                    <a:pt x="21316" y="1512"/>
                    <a:pt x="22048" y="1512"/>
                  </a:cubicBezTo>
                  <a:cubicBezTo>
                    <a:pt x="22104" y="1512"/>
                    <a:pt x="22161" y="1513"/>
                    <a:pt x="22218" y="1516"/>
                  </a:cubicBezTo>
                  <a:cubicBezTo>
                    <a:pt x="22284" y="1509"/>
                    <a:pt x="22351" y="1506"/>
                    <a:pt x="22417" y="1506"/>
                  </a:cubicBezTo>
                  <a:cubicBezTo>
                    <a:pt x="22711" y="1506"/>
                    <a:pt x="23006" y="1565"/>
                    <a:pt x="23300" y="1624"/>
                  </a:cubicBezTo>
                  <a:lnTo>
                    <a:pt x="24851" y="686"/>
                  </a:lnTo>
                  <a:cubicBezTo>
                    <a:pt x="24058" y="217"/>
                    <a:pt x="23156" y="1"/>
                    <a:pt x="22218" y="1"/>
                  </a:cubicBezTo>
                  <a:cubicBezTo>
                    <a:pt x="21172" y="1"/>
                    <a:pt x="20126" y="289"/>
                    <a:pt x="19261" y="866"/>
                  </a:cubicBezTo>
                  <a:cubicBezTo>
                    <a:pt x="18575" y="1299"/>
                    <a:pt x="17800" y="1516"/>
                    <a:pt x="17029" y="1516"/>
                  </a:cubicBezTo>
                  <a:cubicBezTo>
                    <a:pt x="16258" y="1516"/>
                    <a:pt x="15492" y="1299"/>
                    <a:pt x="14824" y="866"/>
                  </a:cubicBezTo>
                  <a:cubicBezTo>
                    <a:pt x="13923" y="307"/>
                    <a:pt x="12895" y="28"/>
                    <a:pt x="11867" y="28"/>
                  </a:cubicBezTo>
                  <a:cubicBezTo>
                    <a:pt x="10839" y="28"/>
                    <a:pt x="9811" y="307"/>
                    <a:pt x="8909" y="866"/>
                  </a:cubicBezTo>
                  <a:cubicBezTo>
                    <a:pt x="8242" y="1299"/>
                    <a:pt x="7476" y="1516"/>
                    <a:pt x="6709" y="1516"/>
                  </a:cubicBezTo>
                  <a:cubicBezTo>
                    <a:pt x="5943" y="1516"/>
                    <a:pt x="5177" y="1299"/>
                    <a:pt x="4509" y="866"/>
                  </a:cubicBezTo>
                  <a:cubicBezTo>
                    <a:pt x="3608" y="289"/>
                    <a:pt x="2598" y="1"/>
                    <a:pt x="1552"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0"/>
            <p:cNvSpPr/>
            <p:nvPr/>
          </p:nvSpPr>
          <p:spPr>
            <a:xfrm>
              <a:off x="4240975" y="5328750"/>
              <a:ext cx="412100" cy="74275"/>
            </a:xfrm>
            <a:custGeom>
              <a:avLst/>
              <a:gdLst/>
              <a:ahLst/>
              <a:cxnLst/>
              <a:rect l="l" t="t" r="r" b="b"/>
              <a:pathLst>
                <a:path w="16484" h="2971" extrusionOk="0">
                  <a:moveTo>
                    <a:pt x="6168" y="1"/>
                  </a:moveTo>
                  <a:cubicBezTo>
                    <a:pt x="5140" y="1"/>
                    <a:pt x="4112" y="281"/>
                    <a:pt x="3210" y="840"/>
                  </a:cubicBezTo>
                  <a:cubicBezTo>
                    <a:pt x="2602" y="1245"/>
                    <a:pt x="1868" y="1492"/>
                    <a:pt x="1125" y="1492"/>
                  </a:cubicBezTo>
                  <a:cubicBezTo>
                    <a:pt x="1075" y="1492"/>
                    <a:pt x="1025" y="1491"/>
                    <a:pt x="974" y="1489"/>
                  </a:cubicBezTo>
                  <a:cubicBezTo>
                    <a:pt x="650" y="1489"/>
                    <a:pt x="325" y="1453"/>
                    <a:pt x="1" y="1381"/>
                  </a:cubicBezTo>
                  <a:lnTo>
                    <a:pt x="1" y="1381"/>
                  </a:lnTo>
                  <a:lnTo>
                    <a:pt x="2381" y="2823"/>
                  </a:lnTo>
                  <a:cubicBezTo>
                    <a:pt x="2922" y="2679"/>
                    <a:pt x="3463" y="2463"/>
                    <a:pt x="3932" y="2138"/>
                  </a:cubicBezTo>
                  <a:cubicBezTo>
                    <a:pt x="4617" y="1705"/>
                    <a:pt x="5393" y="1489"/>
                    <a:pt x="6163" y="1489"/>
                  </a:cubicBezTo>
                  <a:cubicBezTo>
                    <a:pt x="6934" y="1489"/>
                    <a:pt x="7701" y="1705"/>
                    <a:pt x="8368" y="2138"/>
                  </a:cubicBezTo>
                  <a:cubicBezTo>
                    <a:pt x="9185" y="2683"/>
                    <a:pt x="10164" y="2971"/>
                    <a:pt x="11151" y="2971"/>
                  </a:cubicBezTo>
                  <a:cubicBezTo>
                    <a:pt x="11209" y="2971"/>
                    <a:pt x="11267" y="2970"/>
                    <a:pt x="11326" y="2968"/>
                  </a:cubicBezTo>
                  <a:lnTo>
                    <a:pt x="11578" y="2968"/>
                  </a:lnTo>
                  <a:lnTo>
                    <a:pt x="16483" y="10"/>
                  </a:lnTo>
                  <a:cubicBezTo>
                    <a:pt x="16430" y="8"/>
                    <a:pt x="16378" y="7"/>
                    <a:pt x="16325" y="7"/>
                  </a:cubicBezTo>
                  <a:cubicBezTo>
                    <a:pt x="15336" y="7"/>
                    <a:pt x="14382" y="328"/>
                    <a:pt x="13526" y="876"/>
                  </a:cubicBezTo>
                  <a:cubicBezTo>
                    <a:pt x="12923" y="1277"/>
                    <a:pt x="12227" y="1493"/>
                    <a:pt x="11496" y="1493"/>
                  </a:cubicBezTo>
                  <a:cubicBezTo>
                    <a:pt x="11439" y="1493"/>
                    <a:pt x="11383" y="1491"/>
                    <a:pt x="11326" y="1489"/>
                  </a:cubicBezTo>
                  <a:cubicBezTo>
                    <a:pt x="11275" y="1491"/>
                    <a:pt x="11225" y="1492"/>
                    <a:pt x="11175" y="1492"/>
                  </a:cubicBezTo>
                  <a:cubicBezTo>
                    <a:pt x="10437" y="1492"/>
                    <a:pt x="9734" y="1245"/>
                    <a:pt x="9125" y="840"/>
                  </a:cubicBezTo>
                  <a:cubicBezTo>
                    <a:pt x="8224" y="281"/>
                    <a:pt x="7196" y="1"/>
                    <a:pt x="6168"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0"/>
            <p:cNvSpPr/>
            <p:nvPr/>
          </p:nvSpPr>
          <p:spPr>
            <a:xfrm>
              <a:off x="4316725" y="5385725"/>
              <a:ext cx="184850" cy="59600"/>
            </a:xfrm>
            <a:custGeom>
              <a:avLst/>
              <a:gdLst/>
              <a:ahLst/>
              <a:cxnLst/>
              <a:rect l="l" t="t" r="r" b="b"/>
              <a:pathLst>
                <a:path w="7394" h="2384" extrusionOk="0">
                  <a:moveTo>
                    <a:pt x="2980" y="1"/>
                  </a:moveTo>
                  <a:cubicBezTo>
                    <a:pt x="1987" y="1"/>
                    <a:pt x="1002" y="321"/>
                    <a:pt x="180" y="869"/>
                  </a:cubicBezTo>
                  <a:lnTo>
                    <a:pt x="0" y="941"/>
                  </a:lnTo>
                  <a:lnTo>
                    <a:pt x="1479" y="1843"/>
                  </a:lnTo>
                  <a:cubicBezTo>
                    <a:pt x="1921" y="1622"/>
                    <a:pt x="2418" y="1511"/>
                    <a:pt x="2922" y="1511"/>
                  </a:cubicBezTo>
                  <a:cubicBezTo>
                    <a:pt x="2994" y="1511"/>
                    <a:pt x="3066" y="1514"/>
                    <a:pt x="3138" y="1518"/>
                  </a:cubicBezTo>
                  <a:cubicBezTo>
                    <a:pt x="3195" y="1515"/>
                    <a:pt x="3252" y="1514"/>
                    <a:pt x="3308" y="1514"/>
                  </a:cubicBezTo>
                  <a:cubicBezTo>
                    <a:pt x="4040" y="1514"/>
                    <a:pt x="4735" y="1729"/>
                    <a:pt x="5338" y="2131"/>
                  </a:cubicBezTo>
                  <a:cubicBezTo>
                    <a:pt x="5482" y="2239"/>
                    <a:pt x="5627" y="2312"/>
                    <a:pt x="5771" y="2384"/>
                  </a:cubicBezTo>
                  <a:lnTo>
                    <a:pt x="7394" y="1410"/>
                  </a:lnTo>
                  <a:cubicBezTo>
                    <a:pt x="6925" y="1302"/>
                    <a:pt x="6492" y="1121"/>
                    <a:pt x="6095" y="869"/>
                  </a:cubicBezTo>
                  <a:cubicBezTo>
                    <a:pt x="5239" y="321"/>
                    <a:pt x="4285" y="1"/>
                    <a:pt x="3296" y="1"/>
                  </a:cubicBezTo>
                  <a:cubicBezTo>
                    <a:pt x="3243" y="1"/>
                    <a:pt x="3191" y="1"/>
                    <a:pt x="3138" y="3"/>
                  </a:cubicBezTo>
                  <a:cubicBezTo>
                    <a:pt x="3085" y="1"/>
                    <a:pt x="3033" y="1"/>
                    <a:pt x="2980" y="1"/>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p:cNvSpPr/>
            <p:nvPr/>
          </p:nvSpPr>
          <p:spPr>
            <a:xfrm>
              <a:off x="4374425" y="5442600"/>
              <a:ext cx="73050" cy="27975"/>
            </a:xfrm>
            <a:custGeom>
              <a:avLst/>
              <a:gdLst/>
              <a:ahLst/>
              <a:cxnLst/>
              <a:rect l="l" t="t" r="r" b="b"/>
              <a:pathLst>
                <a:path w="2922" h="1119" extrusionOk="0">
                  <a:moveTo>
                    <a:pt x="830" y="0"/>
                  </a:moveTo>
                  <a:cubicBezTo>
                    <a:pt x="541" y="0"/>
                    <a:pt x="289" y="37"/>
                    <a:pt x="0" y="73"/>
                  </a:cubicBezTo>
                  <a:lnTo>
                    <a:pt x="1768" y="1119"/>
                  </a:lnTo>
                  <a:lnTo>
                    <a:pt x="2922" y="433"/>
                  </a:lnTo>
                  <a:cubicBezTo>
                    <a:pt x="2273" y="145"/>
                    <a:pt x="1551" y="0"/>
                    <a:pt x="830" y="0"/>
                  </a:cubicBezTo>
                  <a:close/>
                </a:path>
              </a:pathLst>
            </a:custGeom>
            <a:gradFill>
              <a:gsLst>
                <a:gs pos="0">
                  <a:srgbClr val="B45F06">
                    <a:alpha val="50890"/>
                  </a:srgbClr>
                </a:gs>
                <a:gs pos="100000">
                  <a:schemeClr val="lt1">
                    <a:alpha val="50890"/>
                  </a:scheme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p:cNvSpPr/>
            <p:nvPr/>
          </p:nvSpPr>
          <p:spPr>
            <a:xfrm>
              <a:off x="4167950" y="4759125"/>
              <a:ext cx="505850" cy="168975"/>
            </a:xfrm>
            <a:custGeom>
              <a:avLst/>
              <a:gdLst/>
              <a:ahLst/>
              <a:cxnLst/>
              <a:rect l="l" t="t" r="r" b="b"/>
              <a:pathLst>
                <a:path w="20234" h="6759" extrusionOk="0">
                  <a:moveTo>
                    <a:pt x="541" y="1"/>
                  </a:moveTo>
                  <a:lnTo>
                    <a:pt x="0" y="361"/>
                  </a:lnTo>
                  <a:cubicBezTo>
                    <a:pt x="2031" y="4622"/>
                    <a:pt x="6084" y="6759"/>
                    <a:pt x="10141" y="6759"/>
                  </a:cubicBezTo>
                  <a:cubicBezTo>
                    <a:pt x="14154" y="6759"/>
                    <a:pt x="18171" y="4667"/>
                    <a:pt x="20234" y="469"/>
                  </a:cubicBezTo>
                  <a:lnTo>
                    <a:pt x="19657" y="145"/>
                  </a:lnTo>
                  <a:cubicBezTo>
                    <a:pt x="17720" y="4126"/>
                    <a:pt x="13920" y="6110"/>
                    <a:pt x="10127" y="6110"/>
                  </a:cubicBezTo>
                  <a:cubicBezTo>
                    <a:pt x="6291" y="6110"/>
                    <a:pt x="2463" y="4081"/>
                    <a:pt x="577" y="37"/>
                  </a:cubicBezTo>
                  <a:lnTo>
                    <a:pt x="541" y="1"/>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p:cNvSpPr/>
            <p:nvPr/>
          </p:nvSpPr>
          <p:spPr>
            <a:xfrm>
              <a:off x="4296875" y="4682475"/>
              <a:ext cx="248000" cy="96875"/>
            </a:xfrm>
            <a:custGeom>
              <a:avLst/>
              <a:gdLst/>
              <a:ahLst/>
              <a:cxnLst/>
              <a:rect l="l" t="t" r="r" b="b"/>
              <a:pathLst>
                <a:path w="9920" h="3875" extrusionOk="0">
                  <a:moveTo>
                    <a:pt x="578" y="1"/>
                  </a:moveTo>
                  <a:lnTo>
                    <a:pt x="1" y="325"/>
                  </a:lnTo>
                  <a:cubicBezTo>
                    <a:pt x="823" y="2683"/>
                    <a:pt x="2915" y="3874"/>
                    <a:pt x="5003" y="3874"/>
                  </a:cubicBezTo>
                  <a:cubicBezTo>
                    <a:pt x="7036" y="3874"/>
                    <a:pt x="9065" y="2747"/>
                    <a:pt x="9919" y="470"/>
                  </a:cubicBezTo>
                  <a:lnTo>
                    <a:pt x="9342" y="109"/>
                  </a:lnTo>
                  <a:cubicBezTo>
                    <a:pt x="8611" y="2179"/>
                    <a:pt x="6794" y="3207"/>
                    <a:pt x="4978" y="3207"/>
                  </a:cubicBezTo>
                  <a:cubicBezTo>
                    <a:pt x="3124" y="3207"/>
                    <a:pt x="1270" y="2133"/>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p:cNvSpPr/>
            <p:nvPr/>
          </p:nvSpPr>
          <p:spPr>
            <a:xfrm>
              <a:off x="4253600" y="4708625"/>
              <a:ext cx="334550" cy="120075"/>
            </a:xfrm>
            <a:custGeom>
              <a:avLst/>
              <a:gdLst/>
              <a:ahLst/>
              <a:cxnLst/>
              <a:rect l="l" t="t" r="r" b="b"/>
              <a:pathLst>
                <a:path w="13382" h="4803" extrusionOk="0">
                  <a:moveTo>
                    <a:pt x="578" y="1"/>
                  </a:moveTo>
                  <a:lnTo>
                    <a:pt x="0" y="325"/>
                  </a:lnTo>
                  <a:cubicBezTo>
                    <a:pt x="1236" y="3306"/>
                    <a:pt x="3964" y="4803"/>
                    <a:pt x="6699" y="4803"/>
                  </a:cubicBezTo>
                  <a:cubicBezTo>
                    <a:pt x="9393" y="4803"/>
                    <a:pt x="12093" y="3351"/>
                    <a:pt x="13381" y="434"/>
                  </a:cubicBezTo>
                  <a:lnTo>
                    <a:pt x="12804" y="109"/>
                  </a:lnTo>
                  <a:cubicBezTo>
                    <a:pt x="11660" y="2810"/>
                    <a:pt x="9185" y="4153"/>
                    <a:pt x="6712" y="4153"/>
                  </a:cubicBezTo>
                  <a:cubicBezTo>
                    <a:pt x="4198" y="4153"/>
                    <a:pt x="1687" y="2765"/>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p:cNvSpPr/>
            <p:nvPr/>
          </p:nvSpPr>
          <p:spPr>
            <a:xfrm>
              <a:off x="3996625" y="4861025"/>
              <a:ext cx="847600" cy="265375"/>
            </a:xfrm>
            <a:custGeom>
              <a:avLst/>
              <a:gdLst/>
              <a:ahLst/>
              <a:cxnLst/>
              <a:rect l="l" t="t" r="r" b="b"/>
              <a:pathLst>
                <a:path w="33904" h="10615" extrusionOk="0">
                  <a:moveTo>
                    <a:pt x="33326" y="108"/>
                  </a:moveTo>
                  <a:cubicBezTo>
                    <a:pt x="31858" y="2897"/>
                    <a:pt x="29740" y="5202"/>
                    <a:pt x="27215" y="6880"/>
                  </a:cubicBezTo>
                  <a:lnTo>
                    <a:pt x="27215" y="6880"/>
                  </a:lnTo>
                  <a:lnTo>
                    <a:pt x="30766" y="4725"/>
                  </a:lnTo>
                  <a:cubicBezTo>
                    <a:pt x="32028" y="3463"/>
                    <a:pt x="33074" y="2020"/>
                    <a:pt x="33903" y="469"/>
                  </a:cubicBezTo>
                  <a:lnTo>
                    <a:pt x="33326" y="108"/>
                  </a:lnTo>
                  <a:close/>
                  <a:moveTo>
                    <a:pt x="27215" y="6880"/>
                  </a:moveTo>
                  <a:lnTo>
                    <a:pt x="25928" y="7660"/>
                  </a:lnTo>
                  <a:lnTo>
                    <a:pt x="25928" y="7660"/>
                  </a:lnTo>
                  <a:cubicBezTo>
                    <a:pt x="26368" y="7418"/>
                    <a:pt x="26797" y="7157"/>
                    <a:pt x="27215" y="6880"/>
                  </a:cubicBezTo>
                  <a:close/>
                  <a:moveTo>
                    <a:pt x="577" y="0"/>
                  </a:moveTo>
                  <a:lnTo>
                    <a:pt x="0" y="325"/>
                  </a:lnTo>
                  <a:cubicBezTo>
                    <a:pt x="938" y="2092"/>
                    <a:pt x="2128" y="3715"/>
                    <a:pt x="3571" y="5122"/>
                  </a:cubicBezTo>
                  <a:lnTo>
                    <a:pt x="11145" y="9702"/>
                  </a:lnTo>
                  <a:cubicBezTo>
                    <a:pt x="13036" y="10307"/>
                    <a:pt x="15015" y="10615"/>
                    <a:pt x="16996" y="10615"/>
                  </a:cubicBezTo>
                  <a:cubicBezTo>
                    <a:pt x="18794" y="10615"/>
                    <a:pt x="20593" y="10361"/>
                    <a:pt x="22326" y="9846"/>
                  </a:cubicBezTo>
                  <a:lnTo>
                    <a:pt x="25928" y="7660"/>
                  </a:lnTo>
                  <a:lnTo>
                    <a:pt x="25928" y="7660"/>
                  </a:lnTo>
                  <a:cubicBezTo>
                    <a:pt x="23248" y="9140"/>
                    <a:pt x="20194" y="9955"/>
                    <a:pt x="17013" y="9955"/>
                  </a:cubicBezTo>
                  <a:cubicBezTo>
                    <a:pt x="16981" y="9955"/>
                    <a:pt x="16948" y="9955"/>
                    <a:pt x="16916" y="9955"/>
                  </a:cubicBezTo>
                  <a:cubicBezTo>
                    <a:pt x="10063" y="9919"/>
                    <a:pt x="3751" y="6096"/>
                    <a:pt x="577"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p:cNvSpPr/>
            <p:nvPr/>
          </p:nvSpPr>
          <p:spPr>
            <a:xfrm>
              <a:off x="4341050" y="4656325"/>
              <a:ext cx="159625" cy="72850"/>
            </a:xfrm>
            <a:custGeom>
              <a:avLst/>
              <a:gdLst/>
              <a:ahLst/>
              <a:cxnLst/>
              <a:rect l="l" t="t" r="r" b="b"/>
              <a:pathLst>
                <a:path w="6385" h="2914" extrusionOk="0">
                  <a:moveTo>
                    <a:pt x="578" y="1"/>
                  </a:moveTo>
                  <a:lnTo>
                    <a:pt x="1" y="326"/>
                  </a:lnTo>
                  <a:cubicBezTo>
                    <a:pt x="386" y="2048"/>
                    <a:pt x="1795" y="2914"/>
                    <a:pt x="3206" y="2914"/>
                  </a:cubicBezTo>
                  <a:cubicBezTo>
                    <a:pt x="4573" y="2914"/>
                    <a:pt x="5941" y="2102"/>
                    <a:pt x="6385" y="470"/>
                  </a:cubicBezTo>
                  <a:lnTo>
                    <a:pt x="5808" y="109"/>
                  </a:lnTo>
                  <a:cubicBezTo>
                    <a:pt x="5524" y="1561"/>
                    <a:pt x="4364" y="2274"/>
                    <a:pt x="3204" y="2274"/>
                  </a:cubicBezTo>
                  <a:cubicBezTo>
                    <a:pt x="2000" y="2274"/>
                    <a:pt x="798" y="1507"/>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p:cNvSpPr/>
            <p:nvPr/>
          </p:nvSpPr>
          <p:spPr>
            <a:xfrm>
              <a:off x="4387950" y="4618475"/>
              <a:ext cx="66750" cy="59075"/>
            </a:xfrm>
            <a:custGeom>
              <a:avLst/>
              <a:gdLst/>
              <a:ahLst/>
              <a:cxnLst/>
              <a:rect l="l" t="t" r="r" b="b"/>
              <a:pathLst>
                <a:path w="2670" h="2363" extrusionOk="0">
                  <a:moveTo>
                    <a:pt x="1191" y="0"/>
                  </a:moveTo>
                  <a:lnTo>
                    <a:pt x="109" y="685"/>
                  </a:lnTo>
                  <a:cubicBezTo>
                    <a:pt x="37" y="830"/>
                    <a:pt x="0" y="974"/>
                    <a:pt x="0" y="1118"/>
                  </a:cubicBezTo>
                  <a:cubicBezTo>
                    <a:pt x="55" y="1948"/>
                    <a:pt x="695" y="2363"/>
                    <a:pt x="1335" y="2363"/>
                  </a:cubicBezTo>
                  <a:cubicBezTo>
                    <a:pt x="1975" y="2363"/>
                    <a:pt x="2615" y="1948"/>
                    <a:pt x="2669" y="1118"/>
                  </a:cubicBezTo>
                  <a:cubicBezTo>
                    <a:pt x="2633" y="1046"/>
                    <a:pt x="2633" y="938"/>
                    <a:pt x="2633" y="866"/>
                  </a:cubicBezTo>
                  <a:lnTo>
                    <a:pt x="1191" y="0"/>
                  </a:ln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p:cNvSpPr/>
            <p:nvPr/>
          </p:nvSpPr>
          <p:spPr>
            <a:xfrm>
              <a:off x="4210325" y="4733875"/>
              <a:ext cx="420200" cy="144525"/>
            </a:xfrm>
            <a:custGeom>
              <a:avLst/>
              <a:gdLst/>
              <a:ahLst/>
              <a:cxnLst/>
              <a:rect l="l" t="t" r="r" b="b"/>
              <a:pathLst>
                <a:path w="16808" h="5781" extrusionOk="0">
                  <a:moveTo>
                    <a:pt x="577" y="1"/>
                  </a:moveTo>
                  <a:lnTo>
                    <a:pt x="0" y="325"/>
                  </a:lnTo>
                  <a:cubicBezTo>
                    <a:pt x="1636" y="3959"/>
                    <a:pt x="5037" y="5781"/>
                    <a:pt x="8440" y="5781"/>
                  </a:cubicBezTo>
                  <a:cubicBezTo>
                    <a:pt x="11791" y="5781"/>
                    <a:pt x="15143" y="4013"/>
                    <a:pt x="16807" y="470"/>
                  </a:cubicBezTo>
                  <a:lnTo>
                    <a:pt x="16230" y="109"/>
                  </a:lnTo>
                  <a:cubicBezTo>
                    <a:pt x="14708" y="3459"/>
                    <a:pt x="11575" y="5127"/>
                    <a:pt x="8440" y="5127"/>
                  </a:cubicBezTo>
                  <a:cubicBezTo>
                    <a:pt x="5263" y="5127"/>
                    <a:pt x="2084" y="3414"/>
                    <a:pt x="577"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p:cNvSpPr/>
            <p:nvPr/>
          </p:nvSpPr>
          <p:spPr>
            <a:xfrm>
              <a:off x="4124650" y="4785275"/>
              <a:ext cx="591525" cy="192550"/>
            </a:xfrm>
            <a:custGeom>
              <a:avLst/>
              <a:gdLst/>
              <a:ahLst/>
              <a:cxnLst/>
              <a:rect l="l" t="t" r="r" b="b"/>
              <a:pathLst>
                <a:path w="23661" h="7702" extrusionOk="0">
                  <a:moveTo>
                    <a:pt x="578" y="1"/>
                  </a:moveTo>
                  <a:lnTo>
                    <a:pt x="1" y="325"/>
                  </a:lnTo>
                  <a:cubicBezTo>
                    <a:pt x="2431" y="5239"/>
                    <a:pt x="7149" y="7701"/>
                    <a:pt x="11869" y="7701"/>
                  </a:cubicBezTo>
                  <a:cubicBezTo>
                    <a:pt x="16536" y="7701"/>
                    <a:pt x="21204" y="5293"/>
                    <a:pt x="23661" y="469"/>
                  </a:cubicBezTo>
                  <a:lnTo>
                    <a:pt x="23084" y="109"/>
                  </a:lnTo>
                  <a:cubicBezTo>
                    <a:pt x="20769" y="4739"/>
                    <a:pt x="16310" y="7047"/>
                    <a:pt x="11855" y="7047"/>
                  </a:cubicBezTo>
                  <a:cubicBezTo>
                    <a:pt x="7357" y="7047"/>
                    <a:pt x="2861" y="4694"/>
                    <a:pt x="578" y="1"/>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p:cNvSpPr/>
            <p:nvPr/>
          </p:nvSpPr>
          <p:spPr>
            <a:xfrm>
              <a:off x="4361800" y="5155875"/>
              <a:ext cx="110925" cy="19850"/>
            </a:xfrm>
            <a:custGeom>
              <a:avLst/>
              <a:gdLst/>
              <a:ahLst/>
              <a:cxnLst/>
              <a:rect l="l" t="t" r="r" b="b"/>
              <a:pathLst>
                <a:path w="4437" h="794" extrusionOk="0">
                  <a:moveTo>
                    <a:pt x="1" y="0"/>
                  </a:moveTo>
                  <a:lnTo>
                    <a:pt x="1263" y="758"/>
                  </a:lnTo>
                  <a:cubicBezTo>
                    <a:pt x="1624" y="758"/>
                    <a:pt x="2020" y="794"/>
                    <a:pt x="2381" y="794"/>
                  </a:cubicBezTo>
                  <a:lnTo>
                    <a:pt x="3210" y="794"/>
                  </a:lnTo>
                  <a:lnTo>
                    <a:pt x="4437" y="36"/>
                  </a:lnTo>
                  <a:lnTo>
                    <a:pt x="4437" y="36"/>
                  </a:lnTo>
                  <a:cubicBezTo>
                    <a:pt x="3739" y="104"/>
                    <a:pt x="3040" y="140"/>
                    <a:pt x="2342" y="140"/>
                  </a:cubicBezTo>
                  <a:cubicBezTo>
                    <a:pt x="1562" y="140"/>
                    <a:pt x="781" y="95"/>
                    <a:pt x="1"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p:cNvSpPr/>
            <p:nvPr/>
          </p:nvSpPr>
          <p:spPr>
            <a:xfrm>
              <a:off x="4039900" y="4835775"/>
              <a:ext cx="761950" cy="240775"/>
            </a:xfrm>
            <a:custGeom>
              <a:avLst/>
              <a:gdLst/>
              <a:ahLst/>
              <a:cxnLst/>
              <a:rect l="l" t="t" r="r" b="b"/>
              <a:pathLst>
                <a:path w="30478" h="9631" extrusionOk="0">
                  <a:moveTo>
                    <a:pt x="542" y="0"/>
                  </a:moveTo>
                  <a:lnTo>
                    <a:pt x="1" y="325"/>
                  </a:lnTo>
                  <a:cubicBezTo>
                    <a:pt x="2922" y="6023"/>
                    <a:pt x="8801" y="9594"/>
                    <a:pt x="15185" y="9630"/>
                  </a:cubicBezTo>
                  <a:cubicBezTo>
                    <a:pt x="15217" y="9630"/>
                    <a:pt x="15250" y="9630"/>
                    <a:pt x="15282" y="9630"/>
                  </a:cubicBezTo>
                  <a:cubicBezTo>
                    <a:pt x="21664" y="9630"/>
                    <a:pt x="27499" y="6103"/>
                    <a:pt x="30477" y="433"/>
                  </a:cubicBezTo>
                  <a:lnTo>
                    <a:pt x="29900" y="108"/>
                  </a:lnTo>
                  <a:cubicBezTo>
                    <a:pt x="26810" y="6037"/>
                    <a:pt x="21035" y="8995"/>
                    <a:pt x="15260" y="8995"/>
                  </a:cubicBezTo>
                  <a:cubicBezTo>
                    <a:pt x="9440" y="8995"/>
                    <a:pt x="3619" y="5992"/>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p:cNvSpPr/>
            <p:nvPr/>
          </p:nvSpPr>
          <p:spPr>
            <a:xfrm>
              <a:off x="4082275" y="4810525"/>
              <a:ext cx="676275" cy="216100"/>
            </a:xfrm>
            <a:custGeom>
              <a:avLst/>
              <a:gdLst/>
              <a:ahLst/>
              <a:cxnLst/>
              <a:rect l="l" t="t" r="r" b="b"/>
              <a:pathLst>
                <a:path w="27051" h="8644" extrusionOk="0">
                  <a:moveTo>
                    <a:pt x="542" y="0"/>
                  </a:moveTo>
                  <a:lnTo>
                    <a:pt x="1" y="325"/>
                  </a:lnTo>
                  <a:cubicBezTo>
                    <a:pt x="2807" y="5866"/>
                    <a:pt x="8178" y="8643"/>
                    <a:pt x="13551" y="8643"/>
                  </a:cubicBezTo>
                  <a:cubicBezTo>
                    <a:pt x="18881" y="8643"/>
                    <a:pt x="24213" y="5911"/>
                    <a:pt x="27051" y="433"/>
                  </a:cubicBezTo>
                  <a:lnTo>
                    <a:pt x="26474" y="109"/>
                  </a:lnTo>
                  <a:cubicBezTo>
                    <a:pt x="23760" y="5374"/>
                    <a:pt x="18637" y="8007"/>
                    <a:pt x="13520" y="8007"/>
                  </a:cubicBezTo>
                  <a:cubicBezTo>
                    <a:pt x="8367" y="8007"/>
                    <a:pt x="3220" y="5338"/>
                    <a:pt x="542" y="0"/>
                  </a:cubicBezTo>
                  <a:close/>
                </a:path>
              </a:pathLst>
            </a:custGeom>
            <a:gradFill>
              <a:gsLst>
                <a:gs pos="0">
                  <a:srgbClr val="B45F06"/>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40"/>
          <p:cNvSpPr txBox="1">
            <a:spLocks noGrp="1"/>
          </p:cNvSpPr>
          <p:nvPr>
            <p:ph type="title"/>
          </p:nvPr>
        </p:nvSpPr>
        <p:spPr>
          <a:xfrm>
            <a:off x="733104" y="281363"/>
            <a:ext cx="3852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TABLE OF CONTENTS</a:t>
            </a:r>
            <a:endParaRPr dirty="0"/>
          </a:p>
        </p:txBody>
      </p:sp>
      <p:sp>
        <p:nvSpPr>
          <p:cNvPr id="2551" name="Google Shape;2551;p40"/>
          <p:cNvSpPr txBox="1">
            <a:spLocks noGrp="1"/>
          </p:cNvSpPr>
          <p:nvPr>
            <p:ph type="title" idx="2"/>
          </p:nvPr>
        </p:nvSpPr>
        <p:spPr>
          <a:xfrm>
            <a:off x="4571670" y="9172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2552" name="Google Shape;2552;p40"/>
          <p:cNvSpPr txBox="1">
            <a:spLocks noGrp="1"/>
          </p:cNvSpPr>
          <p:nvPr>
            <p:ph type="subTitle" idx="3"/>
          </p:nvPr>
        </p:nvSpPr>
        <p:spPr>
          <a:xfrm>
            <a:off x="2186920" y="1079091"/>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Dataset Overview</a:t>
            </a:r>
            <a:endParaRPr dirty="0"/>
          </a:p>
        </p:txBody>
      </p:sp>
      <p:sp>
        <p:nvSpPr>
          <p:cNvPr id="2554" name="Google Shape;2554;p40"/>
          <p:cNvSpPr txBox="1">
            <a:spLocks noGrp="1"/>
          </p:cNvSpPr>
          <p:nvPr>
            <p:ph type="title" idx="5"/>
          </p:nvPr>
        </p:nvSpPr>
        <p:spPr>
          <a:xfrm>
            <a:off x="4571670" y="164697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2555" name="Google Shape;2555;p40"/>
          <p:cNvSpPr txBox="1">
            <a:spLocks noGrp="1"/>
          </p:cNvSpPr>
          <p:nvPr>
            <p:ph type="subTitle" idx="6"/>
          </p:nvPr>
        </p:nvSpPr>
        <p:spPr>
          <a:xfrm>
            <a:off x="302293" y="1815641"/>
            <a:ext cx="4239927"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Exploratory Data Analysis &amp; Preprocessing</a:t>
            </a:r>
            <a:endParaRPr dirty="0"/>
          </a:p>
        </p:txBody>
      </p:sp>
      <p:sp>
        <p:nvSpPr>
          <p:cNvPr id="2557" name="Google Shape;2557;p40"/>
          <p:cNvSpPr txBox="1">
            <a:spLocks noGrp="1"/>
          </p:cNvSpPr>
          <p:nvPr>
            <p:ph type="title" idx="8"/>
          </p:nvPr>
        </p:nvSpPr>
        <p:spPr>
          <a:xfrm>
            <a:off x="4571670" y="2390341"/>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sp>
        <p:nvSpPr>
          <p:cNvPr id="2558" name="Google Shape;2558;p40"/>
          <p:cNvSpPr txBox="1">
            <a:spLocks noGrp="1"/>
          </p:cNvSpPr>
          <p:nvPr>
            <p:ph type="subTitle" idx="9"/>
          </p:nvPr>
        </p:nvSpPr>
        <p:spPr>
          <a:xfrm>
            <a:off x="1841397" y="2552191"/>
            <a:ext cx="2700823"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Multi-logistic Regression</a:t>
            </a:r>
            <a:endParaRPr dirty="0"/>
          </a:p>
        </p:txBody>
      </p:sp>
      <p:sp>
        <p:nvSpPr>
          <p:cNvPr id="2559" name="Google Shape;2559;p40"/>
          <p:cNvSpPr/>
          <p:nvPr/>
        </p:nvSpPr>
        <p:spPr>
          <a:xfrm>
            <a:off x="2750920" y="144687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1" name="Google Shape;2561;p40"/>
          <p:cNvSpPr txBox="1">
            <a:spLocks noGrp="1"/>
          </p:cNvSpPr>
          <p:nvPr>
            <p:ph type="title" idx="14"/>
          </p:nvPr>
        </p:nvSpPr>
        <p:spPr>
          <a:xfrm>
            <a:off x="4580946" y="3030118"/>
            <a:ext cx="6168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2562" name="Google Shape;2562;p40"/>
          <p:cNvSpPr txBox="1">
            <a:spLocks noGrp="1"/>
          </p:cNvSpPr>
          <p:nvPr>
            <p:ph type="subTitle" idx="15"/>
          </p:nvPr>
        </p:nvSpPr>
        <p:spPr>
          <a:xfrm>
            <a:off x="2204774" y="3250507"/>
            <a:ext cx="23553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K-Nearest Neighbor</a:t>
            </a:r>
            <a:endParaRPr dirty="0"/>
          </a:p>
        </p:txBody>
      </p:sp>
      <p:sp>
        <p:nvSpPr>
          <p:cNvPr id="2563" name="Google Shape;2563;p40"/>
          <p:cNvSpPr/>
          <p:nvPr/>
        </p:nvSpPr>
        <p:spPr>
          <a:xfrm>
            <a:off x="2750920" y="2176628"/>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4" name="Google Shape;2564;p40"/>
          <p:cNvSpPr/>
          <p:nvPr/>
        </p:nvSpPr>
        <p:spPr>
          <a:xfrm>
            <a:off x="2750920" y="291659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565" name="Google Shape;2565;p40"/>
          <p:cNvSpPr/>
          <p:nvPr/>
        </p:nvSpPr>
        <p:spPr>
          <a:xfrm>
            <a:off x="2758362" y="3608667"/>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68" name="Google Shape;2561;p40">
            <a:extLst>
              <a:ext uri="{FF2B5EF4-FFF2-40B4-BE49-F238E27FC236}">
                <a16:creationId xmlns:a16="http://schemas.microsoft.com/office/drawing/2014/main" id="{979834C9-5C1F-494D-A884-9840D2AA3701}"/>
              </a:ext>
            </a:extLst>
          </p:cNvPr>
          <p:cNvSpPr txBox="1">
            <a:spLocks/>
          </p:cNvSpPr>
          <p:nvPr/>
        </p:nvSpPr>
        <p:spPr>
          <a:xfrm>
            <a:off x="4566586" y="424550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06.</a:t>
            </a:r>
          </a:p>
        </p:txBody>
      </p:sp>
      <p:sp>
        <p:nvSpPr>
          <p:cNvPr id="69" name="Google Shape;2562;p40">
            <a:extLst>
              <a:ext uri="{FF2B5EF4-FFF2-40B4-BE49-F238E27FC236}">
                <a16:creationId xmlns:a16="http://schemas.microsoft.com/office/drawing/2014/main" id="{DC67EB97-1D28-480E-89D0-9ECA5513462E}"/>
              </a:ext>
            </a:extLst>
          </p:cNvPr>
          <p:cNvSpPr txBox="1">
            <a:spLocks/>
          </p:cNvSpPr>
          <p:nvPr/>
        </p:nvSpPr>
        <p:spPr>
          <a:xfrm>
            <a:off x="2181836" y="4407350"/>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Conclusion</a:t>
            </a:r>
          </a:p>
        </p:txBody>
      </p:sp>
      <p:sp>
        <p:nvSpPr>
          <p:cNvPr id="70" name="Google Shape;2565;p40">
            <a:extLst>
              <a:ext uri="{FF2B5EF4-FFF2-40B4-BE49-F238E27FC236}">
                <a16:creationId xmlns:a16="http://schemas.microsoft.com/office/drawing/2014/main" id="{94B8BB82-EB8E-43B4-B61D-2A6BB5BA16AD}"/>
              </a:ext>
            </a:extLst>
          </p:cNvPr>
          <p:cNvSpPr/>
          <p:nvPr/>
        </p:nvSpPr>
        <p:spPr>
          <a:xfrm>
            <a:off x="2745836" y="4768362"/>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3" name="Google Shape;2561;p40">
            <a:extLst>
              <a:ext uri="{FF2B5EF4-FFF2-40B4-BE49-F238E27FC236}">
                <a16:creationId xmlns:a16="http://schemas.microsoft.com/office/drawing/2014/main" id="{ED5548C1-8DDA-4A20-8B71-1E20B354DEEE}"/>
              </a:ext>
            </a:extLst>
          </p:cNvPr>
          <p:cNvSpPr txBox="1">
            <a:spLocks/>
          </p:cNvSpPr>
          <p:nvPr/>
        </p:nvSpPr>
        <p:spPr>
          <a:xfrm>
            <a:off x="4590148" y="3630310"/>
            <a:ext cx="616800" cy="55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eko"/>
              <a:buNone/>
              <a:defRPr sz="36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dirty="0"/>
              <a:t>05.</a:t>
            </a:r>
          </a:p>
        </p:txBody>
      </p:sp>
      <p:sp>
        <p:nvSpPr>
          <p:cNvPr id="54" name="Google Shape;2562;p40">
            <a:extLst>
              <a:ext uri="{FF2B5EF4-FFF2-40B4-BE49-F238E27FC236}">
                <a16:creationId xmlns:a16="http://schemas.microsoft.com/office/drawing/2014/main" id="{A43F3737-8271-4DB6-9BA1-DE2C1DB875B7}"/>
              </a:ext>
            </a:extLst>
          </p:cNvPr>
          <p:cNvSpPr txBox="1">
            <a:spLocks/>
          </p:cNvSpPr>
          <p:nvPr/>
        </p:nvSpPr>
        <p:spPr>
          <a:xfrm>
            <a:off x="2204774" y="3826399"/>
            <a:ext cx="2355300" cy="37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000"/>
              <a:buFont typeface="Teko"/>
              <a:buNone/>
              <a:defRPr sz="2500" b="0" i="0" u="none" strike="noStrike" cap="none">
                <a:solidFill>
                  <a:schemeClr val="lt1"/>
                </a:solidFill>
                <a:latin typeface="Teko"/>
                <a:ea typeface="Teko"/>
                <a:cs typeface="Teko"/>
                <a:sym typeface="Teko"/>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marL="0" indent="0">
              <a:spcAft>
                <a:spcPts val="1200"/>
              </a:spcAft>
            </a:pPr>
            <a:r>
              <a:rPr lang="en-US" dirty="0"/>
              <a:t>Random Forest</a:t>
            </a:r>
          </a:p>
        </p:txBody>
      </p:sp>
      <p:sp>
        <p:nvSpPr>
          <p:cNvPr id="55" name="Google Shape;2565;p40">
            <a:extLst>
              <a:ext uri="{FF2B5EF4-FFF2-40B4-BE49-F238E27FC236}">
                <a16:creationId xmlns:a16="http://schemas.microsoft.com/office/drawing/2014/main" id="{CEC3352A-AB64-4F11-AAA7-6B359900A6D7}"/>
              </a:ext>
            </a:extLst>
          </p:cNvPr>
          <p:cNvSpPr/>
          <p:nvPr/>
        </p:nvSpPr>
        <p:spPr>
          <a:xfrm>
            <a:off x="2768774" y="4187411"/>
            <a:ext cx="1715100" cy="45900"/>
          </a:xfrm>
          <a:prstGeom prst="rect">
            <a:avLst/>
          </a:prstGeom>
          <a:gradFill>
            <a:gsLst>
              <a:gs pos="0">
                <a:srgbClr val="F48208"/>
              </a:gs>
              <a:gs pos="100000">
                <a:srgbClr val="703E08"/>
              </a:gs>
            </a:gsLst>
            <a:lin ang="8100019" scaled="0"/>
          </a:gra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96F569B8-8EF9-4BA0-9F76-A903FD1E2F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717"/>
    </mc:Choice>
    <mc:Fallback xmlns="">
      <p:transition spd="slow" advTm="31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 dirty="0"/>
              <a:t>Random Forest</a:t>
            </a:r>
            <a:endParaRPr lang="en-US" dirty="0"/>
          </a:p>
        </p:txBody>
      </p:sp>
      <p:sp>
        <p:nvSpPr>
          <p:cNvPr id="7" name="Subtitle 4">
            <a:extLst>
              <a:ext uri="{FF2B5EF4-FFF2-40B4-BE49-F238E27FC236}">
                <a16:creationId xmlns:a16="http://schemas.microsoft.com/office/drawing/2014/main" id="{198B6E34-6CF3-43BC-A39D-FA09D5F18B74}"/>
              </a:ext>
            </a:extLst>
          </p:cNvPr>
          <p:cNvSpPr txBox="1">
            <a:spLocks/>
          </p:cNvSpPr>
          <p:nvPr/>
        </p:nvSpPr>
        <p:spPr>
          <a:xfrm>
            <a:off x="298201" y="2571750"/>
            <a:ext cx="3680542" cy="193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The accuracy of the random forest of the original data set is 0.896</a:t>
            </a:r>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pic>
        <p:nvPicPr>
          <p:cNvPr id="4" name="Picture 3">
            <a:extLst>
              <a:ext uri="{FF2B5EF4-FFF2-40B4-BE49-F238E27FC236}">
                <a16:creationId xmlns:a16="http://schemas.microsoft.com/office/drawing/2014/main" id="{9FCEDA05-162B-4FED-8448-2ED94325B838}"/>
              </a:ext>
            </a:extLst>
          </p:cNvPr>
          <p:cNvPicPr>
            <a:picLocks noChangeAspect="1"/>
          </p:cNvPicPr>
          <p:nvPr/>
        </p:nvPicPr>
        <p:blipFill>
          <a:blip r:embed="rId2"/>
          <a:stretch>
            <a:fillRect/>
          </a:stretch>
        </p:blipFill>
        <p:spPr>
          <a:xfrm>
            <a:off x="4572000" y="1235950"/>
            <a:ext cx="2914650" cy="3277168"/>
          </a:xfrm>
          <a:prstGeom prst="rect">
            <a:avLst/>
          </a:prstGeom>
        </p:spPr>
      </p:pic>
    </p:spTree>
    <p:extLst>
      <p:ext uri="{BB962C8B-B14F-4D97-AF65-F5344CB8AC3E}">
        <p14:creationId xmlns:p14="http://schemas.microsoft.com/office/powerpoint/2010/main" val="2932557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572" name="Google Shape;2572;p41"/>
          <p:cNvSpPr txBox="1">
            <a:spLocks noGrp="1"/>
          </p:cNvSpPr>
          <p:nvPr>
            <p:ph type="title"/>
          </p:nvPr>
        </p:nvSpPr>
        <p:spPr>
          <a:xfrm>
            <a:off x="4064724" y="1001700"/>
            <a:ext cx="1327407"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86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Results</a:t>
            </a:r>
          </a:p>
        </p:txBody>
      </p:sp>
      <p:sp>
        <p:nvSpPr>
          <p:cNvPr id="7" name="Subtitle 4">
            <a:extLst>
              <a:ext uri="{FF2B5EF4-FFF2-40B4-BE49-F238E27FC236}">
                <a16:creationId xmlns:a16="http://schemas.microsoft.com/office/drawing/2014/main" id="{62A174D6-C3B3-4018-94EE-3C3824FB081D}"/>
              </a:ext>
            </a:extLst>
          </p:cNvPr>
          <p:cNvSpPr txBox="1">
            <a:spLocks/>
          </p:cNvSpPr>
          <p:nvPr/>
        </p:nvSpPr>
        <p:spPr>
          <a:xfrm>
            <a:off x="364702" y="1112700"/>
            <a:ext cx="7872518" cy="2941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b="1" u="sng" dirty="0"/>
              <a:t>Comparing Model Results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Random forest provides the highest accuracy, since it adds additional randomness to the model (trees). It can find the best feature among the subsets. </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Logistic is the fastest model to train, which also give relatively high accuracy. However, logistic regression might be influenced by the multicollinearity of the predictors. </a:t>
            </a:r>
          </a:p>
          <a:p>
            <a:pPr lvl="1">
              <a:lnSpc>
                <a:spcPct val="150000"/>
              </a:lnSpc>
              <a:buFont typeface="Wingdings" panose="05000000000000000000" pitchFamily="2" charset="2"/>
              <a:buChar char="Ø"/>
            </a:pPr>
            <a:r>
              <a:rPr lang="en-US" altLang="zh-CN" sz="1200" dirty="0">
                <a:latin typeface="Source Code Pro" panose="020B0509030403020204" pitchFamily="49" charset="0"/>
                <a:ea typeface="Source Code Pro" panose="020B0509030403020204" pitchFamily="49" charset="0"/>
              </a:rPr>
              <a:t>The reason for </a:t>
            </a:r>
            <a:r>
              <a:rPr lang="en-US" altLang="zh-CN" sz="1200" dirty="0" err="1">
                <a:latin typeface="Source Code Pro" panose="020B0509030403020204" pitchFamily="49" charset="0"/>
                <a:ea typeface="Source Code Pro" panose="020B0509030403020204" pitchFamily="49" charset="0"/>
              </a:rPr>
              <a:t>knn</a:t>
            </a:r>
            <a:r>
              <a:rPr lang="en-US" altLang="zh-CN" sz="1200" dirty="0">
                <a:latin typeface="Source Code Pro" panose="020B0509030403020204" pitchFamily="49" charset="0"/>
                <a:ea typeface="Source Code Pro" panose="020B0509030403020204" pitchFamily="49" charset="0"/>
              </a:rPr>
              <a:t> performing poorly might be the dimension of our data set is high and the possible overlapping among the groups while </a:t>
            </a:r>
            <a:r>
              <a:rPr lang="en-US" altLang="zh-CN" sz="1200" dirty="0" err="1">
                <a:latin typeface="Source Code Pro" panose="020B0509030403020204" pitchFamily="49" charset="0"/>
                <a:ea typeface="Source Code Pro" panose="020B0509030403020204" pitchFamily="49" charset="0"/>
              </a:rPr>
              <a:t>knn</a:t>
            </a:r>
            <a:r>
              <a:rPr lang="en-US" altLang="zh-CN" sz="1200">
                <a:latin typeface="Source Code Pro" panose="020B0509030403020204" pitchFamily="49" charset="0"/>
                <a:ea typeface="Source Code Pro" panose="020B0509030403020204" pitchFamily="49" charset="0"/>
              </a:rPr>
              <a:t> is calculating the distance.</a:t>
            </a:r>
            <a:endParaRPr lang="en-US" sz="1200" dirty="0">
              <a:latin typeface="Source Code Pro" panose="020B0509030403020204" pitchFamily="49" charset="0"/>
              <a:ea typeface="Source Code Pro" panose="020B0509030403020204" pitchFamily="49" charset="0"/>
            </a:endParaRPr>
          </a:p>
          <a:p>
            <a:pPr algn="l">
              <a:buFont typeface="Wingdings" panose="05000000000000000000" pitchFamily="2" charset="2"/>
              <a:buChar char="Ø"/>
            </a:pPr>
            <a:endParaRPr lang="en-US" sz="1200" dirty="0"/>
          </a:p>
        </p:txBody>
      </p:sp>
      <p:grpSp>
        <p:nvGrpSpPr>
          <p:cNvPr id="4" name="Google Shape;3727;p59">
            <a:extLst>
              <a:ext uri="{FF2B5EF4-FFF2-40B4-BE49-F238E27FC236}">
                <a16:creationId xmlns:a16="http://schemas.microsoft.com/office/drawing/2014/main" id="{E7B8B741-0C1F-4D48-A2C6-089FBC8381C5}"/>
              </a:ext>
            </a:extLst>
          </p:cNvPr>
          <p:cNvGrpSpPr/>
          <p:nvPr/>
        </p:nvGrpSpPr>
        <p:grpSpPr>
          <a:xfrm rot="5400000">
            <a:off x="4220087" y="647558"/>
            <a:ext cx="656568" cy="7621538"/>
            <a:chOff x="3986700" y="308450"/>
            <a:chExt cx="180375" cy="1141550"/>
          </a:xfrm>
        </p:grpSpPr>
        <p:sp>
          <p:nvSpPr>
            <p:cNvPr id="5" name="Google Shape;3728;p59">
              <a:extLst>
                <a:ext uri="{FF2B5EF4-FFF2-40B4-BE49-F238E27FC236}">
                  <a16:creationId xmlns:a16="http://schemas.microsoft.com/office/drawing/2014/main" id="{EA038606-F3B9-4C14-BC01-6E806386CA04}"/>
                </a:ext>
              </a:extLst>
            </p:cNvPr>
            <p:cNvSpPr/>
            <p:nvPr/>
          </p:nvSpPr>
          <p:spPr>
            <a:xfrm>
              <a:off x="3986700" y="308450"/>
              <a:ext cx="138875" cy="1141550"/>
            </a:xfrm>
            <a:custGeom>
              <a:avLst/>
              <a:gdLst/>
              <a:ahLst/>
              <a:cxnLst/>
              <a:rect l="l" t="t" r="r" b="b"/>
              <a:pathLst>
                <a:path w="5555" h="45662" fill="none" extrusionOk="0">
                  <a:moveTo>
                    <a:pt x="1" y="45661"/>
                  </a:moveTo>
                  <a:cubicBezTo>
                    <a:pt x="1" y="42812"/>
                    <a:pt x="5555" y="42812"/>
                    <a:pt x="5555" y="39963"/>
                  </a:cubicBezTo>
                  <a:cubicBezTo>
                    <a:pt x="5555" y="37113"/>
                    <a:pt x="1" y="37113"/>
                    <a:pt x="1" y="34264"/>
                  </a:cubicBezTo>
                  <a:cubicBezTo>
                    <a:pt x="1" y="31415"/>
                    <a:pt x="5555" y="31379"/>
                    <a:pt x="5555" y="28529"/>
                  </a:cubicBezTo>
                  <a:cubicBezTo>
                    <a:pt x="5555" y="25680"/>
                    <a:pt x="1" y="25680"/>
                    <a:pt x="1" y="22831"/>
                  </a:cubicBezTo>
                  <a:cubicBezTo>
                    <a:pt x="1" y="19981"/>
                    <a:pt x="5555" y="19981"/>
                    <a:pt x="5555" y="17132"/>
                  </a:cubicBezTo>
                  <a:cubicBezTo>
                    <a:pt x="5555" y="14283"/>
                    <a:pt x="1" y="14283"/>
                    <a:pt x="1" y="11434"/>
                  </a:cubicBezTo>
                  <a:cubicBezTo>
                    <a:pt x="1" y="8584"/>
                    <a:pt x="5555" y="8584"/>
                    <a:pt x="5555" y="5699"/>
                  </a:cubicBezTo>
                  <a:cubicBezTo>
                    <a:pt x="5555" y="2850"/>
                    <a:pt x="1" y="2850"/>
                    <a:pt x="1" y="0"/>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29;p59">
              <a:extLst>
                <a:ext uri="{FF2B5EF4-FFF2-40B4-BE49-F238E27FC236}">
                  <a16:creationId xmlns:a16="http://schemas.microsoft.com/office/drawing/2014/main" id="{B83636FC-414A-4A13-8A83-07531A21C6E4}"/>
                </a:ext>
              </a:extLst>
            </p:cNvPr>
            <p:cNvSpPr/>
            <p:nvPr/>
          </p:nvSpPr>
          <p:spPr>
            <a:xfrm>
              <a:off x="4027275" y="308450"/>
              <a:ext cx="139800" cy="1141550"/>
            </a:xfrm>
            <a:custGeom>
              <a:avLst/>
              <a:gdLst/>
              <a:ahLst/>
              <a:cxnLst/>
              <a:rect l="l" t="t" r="r" b="b"/>
              <a:pathLst>
                <a:path w="5592" h="45662" fill="none" extrusionOk="0">
                  <a:moveTo>
                    <a:pt x="5591" y="0"/>
                  </a:moveTo>
                  <a:cubicBezTo>
                    <a:pt x="5591" y="2850"/>
                    <a:pt x="1" y="2850"/>
                    <a:pt x="1" y="5699"/>
                  </a:cubicBezTo>
                  <a:cubicBezTo>
                    <a:pt x="1" y="8548"/>
                    <a:pt x="5591" y="8548"/>
                    <a:pt x="5591" y="11434"/>
                  </a:cubicBezTo>
                  <a:cubicBezTo>
                    <a:pt x="5591" y="14283"/>
                    <a:pt x="1" y="14283"/>
                    <a:pt x="1" y="17132"/>
                  </a:cubicBezTo>
                  <a:cubicBezTo>
                    <a:pt x="1" y="19981"/>
                    <a:pt x="5591" y="19981"/>
                    <a:pt x="5591" y="22831"/>
                  </a:cubicBezTo>
                  <a:cubicBezTo>
                    <a:pt x="5591" y="25680"/>
                    <a:pt x="1" y="25680"/>
                    <a:pt x="1" y="28529"/>
                  </a:cubicBezTo>
                  <a:cubicBezTo>
                    <a:pt x="1" y="31379"/>
                    <a:pt x="5591" y="31379"/>
                    <a:pt x="5591" y="34228"/>
                  </a:cubicBezTo>
                  <a:cubicBezTo>
                    <a:pt x="5591" y="37113"/>
                    <a:pt x="1" y="37113"/>
                    <a:pt x="1" y="39963"/>
                  </a:cubicBezTo>
                  <a:cubicBezTo>
                    <a:pt x="1" y="42812"/>
                    <a:pt x="5591" y="42812"/>
                    <a:pt x="5591" y="45661"/>
                  </a:cubicBezTo>
                </a:path>
              </a:pathLst>
            </a:custGeom>
            <a:noFill/>
            <a:ln w="19050"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0811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Caveats</a:t>
            </a:r>
          </a:p>
        </p:txBody>
      </p:sp>
      <p:sp>
        <p:nvSpPr>
          <p:cNvPr id="7" name="Subtitle 4">
            <a:extLst>
              <a:ext uri="{FF2B5EF4-FFF2-40B4-BE49-F238E27FC236}">
                <a16:creationId xmlns:a16="http://schemas.microsoft.com/office/drawing/2014/main" id="{4384AAC1-C006-46EB-A4D3-8857FF85AF35}"/>
              </a:ext>
            </a:extLst>
          </p:cNvPr>
          <p:cNvSpPr txBox="1">
            <a:spLocks/>
          </p:cNvSpPr>
          <p:nvPr/>
        </p:nvSpPr>
        <p:spPr>
          <a:xfrm>
            <a:off x="646642" y="1600200"/>
            <a:ext cx="4854997"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High number of features</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Could not use stepwise feature selection like we wanted to</a:t>
            </a:r>
          </a:p>
          <a:p>
            <a:pPr lvl="1">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Pairs-plot is unreadable</a:t>
            </a:r>
          </a:p>
          <a:p>
            <a:pPr algn="l">
              <a:lnSpc>
                <a:spcPct val="150000"/>
              </a:lnSpc>
              <a:buFont typeface="Wingdings" panose="05000000000000000000" pitchFamily="2" charset="2"/>
              <a:buChar char="Ø"/>
            </a:pPr>
            <a:r>
              <a:rPr lang="en-US" sz="1200" dirty="0">
                <a:latin typeface="Source Code Pro" panose="020B0509030403020204" pitchFamily="49" charset="0"/>
                <a:ea typeface="Source Code Pro" panose="020B0509030403020204" pitchFamily="49" charset="0"/>
              </a:rPr>
              <a:t>Most numerical features we tested for normality did not have a normal distribution</a:t>
            </a: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4" name="Google Shape;3751;p60">
            <a:extLst>
              <a:ext uri="{FF2B5EF4-FFF2-40B4-BE49-F238E27FC236}">
                <a16:creationId xmlns:a16="http://schemas.microsoft.com/office/drawing/2014/main" id="{805E6C63-882D-4DE7-AA6C-EB6AC092F6DD}"/>
              </a:ext>
            </a:extLst>
          </p:cNvPr>
          <p:cNvGrpSpPr/>
          <p:nvPr/>
        </p:nvGrpSpPr>
        <p:grpSpPr>
          <a:xfrm>
            <a:off x="6139727" y="1779375"/>
            <a:ext cx="2027528" cy="1584749"/>
            <a:chOff x="3209250" y="2380825"/>
            <a:chExt cx="1132525" cy="858100"/>
          </a:xfrm>
        </p:grpSpPr>
        <p:sp>
          <p:nvSpPr>
            <p:cNvPr id="5" name="Google Shape;3752;p60">
              <a:extLst>
                <a:ext uri="{FF2B5EF4-FFF2-40B4-BE49-F238E27FC236}">
                  <a16:creationId xmlns:a16="http://schemas.microsoft.com/office/drawing/2014/main" id="{DF6A4EC6-FD12-4677-80BE-1A8853695377}"/>
                </a:ext>
              </a:extLst>
            </p:cNvPr>
            <p:cNvSpPr/>
            <p:nvPr/>
          </p:nvSpPr>
          <p:spPr>
            <a:xfrm>
              <a:off x="3356400" y="2408550"/>
              <a:ext cx="837500" cy="830375"/>
            </a:xfrm>
            <a:custGeom>
              <a:avLst/>
              <a:gdLst/>
              <a:ahLst/>
              <a:cxnLst/>
              <a:rect l="l" t="t" r="r" b="b"/>
              <a:pathLst>
                <a:path w="33500" h="33215" fill="none" extrusionOk="0">
                  <a:moveTo>
                    <a:pt x="4238" y="8446"/>
                  </a:moveTo>
                  <a:cubicBezTo>
                    <a:pt x="1" y="14759"/>
                    <a:pt x="1082" y="23205"/>
                    <a:pt x="6797" y="28209"/>
                  </a:cubicBezTo>
                  <a:cubicBezTo>
                    <a:pt x="12485" y="33214"/>
                    <a:pt x="21016" y="33214"/>
                    <a:pt x="26703" y="28209"/>
                  </a:cubicBezTo>
                  <a:cubicBezTo>
                    <a:pt x="32390" y="23233"/>
                    <a:pt x="33499" y="14759"/>
                    <a:pt x="29291" y="8474"/>
                  </a:cubicBezTo>
                  <a:cubicBezTo>
                    <a:pt x="25054" y="2190"/>
                    <a:pt x="16807" y="0"/>
                    <a:pt x="10011" y="3384"/>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753;p60">
              <a:extLst>
                <a:ext uri="{FF2B5EF4-FFF2-40B4-BE49-F238E27FC236}">
                  <a16:creationId xmlns:a16="http://schemas.microsoft.com/office/drawing/2014/main" id="{25773F33-3887-4B2F-9A60-3CF13638E7CF}"/>
                </a:ext>
              </a:extLst>
            </p:cNvPr>
            <p:cNvSpPr/>
            <p:nvPr/>
          </p:nvSpPr>
          <p:spPr>
            <a:xfrm>
              <a:off x="3398350" y="2452625"/>
              <a:ext cx="226800" cy="226100"/>
            </a:xfrm>
            <a:custGeom>
              <a:avLst/>
              <a:gdLst/>
              <a:ahLst/>
              <a:cxnLst/>
              <a:rect l="l" t="t" r="r" b="b"/>
              <a:pathLst>
                <a:path w="9072" h="9044" fill="none" extrusionOk="0">
                  <a:moveTo>
                    <a:pt x="9072" y="3868"/>
                  </a:moveTo>
                  <a:cubicBezTo>
                    <a:pt x="9072" y="7337"/>
                    <a:pt x="4892" y="9043"/>
                    <a:pt x="2446" y="6626"/>
                  </a:cubicBezTo>
                  <a:cubicBezTo>
                    <a:pt x="1" y="4181"/>
                    <a:pt x="1735" y="0"/>
                    <a:pt x="5205" y="0"/>
                  </a:cubicBezTo>
                  <a:cubicBezTo>
                    <a:pt x="7337" y="0"/>
                    <a:pt x="9072" y="1735"/>
                    <a:pt x="9072" y="3868"/>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754;p60">
              <a:extLst>
                <a:ext uri="{FF2B5EF4-FFF2-40B4-BE49-F238E27FC236}">
                  <a16:creationId xmlns:a16="http://schemas.microsoft.com/office/drawing/2014/main" id="{4F2BA048-03E8-4060-9B57-B279041F1B1B}"/>
                </a:ext>
              </a:extLst>
            </p:cNvPr>
            <p:cNvSpPr/>
            <p:nvPr/>
          </p:nvSpPr>
          <p:spPr>
            <a:xfrm>
              <a:off x="3209250" y="2717075"/>
              <a:ext cx="1132525" cy="258800"/>
            </a:xfrm>
            <a:custGeom>
              <a:avLst/>
              <a:gdLst/>
              <a:ahLst/>
              <a:cxnLst/>
              <a:rect l="l" t="t" r="r" b="b"/>
              <a:pathLst>
                <a:path w="45301" h="10352" fill="none" extrusionOk="0">
                  <a:moveTo>
                    <a:pt x="8247" y="1"/>
                  </a:moveTo>
                  <a:cubicBezTo>
                    <a:pt x="3214" y="1081"/>
                    <a:pt x="1" y="2702"/>
                    <a:pt x="1" y="4494"/>
                  </a:cubicBezTo>
                  <a:cubicBezTo>
                    <a:pt x="1" y="7736"/>
                    <a:pt x="10152" y="10352"/>
                    <a:pt x="22665" y="10352"/>
                  </a:cubicBezTo>
                  <a:cubicBezTo>
                    <a:pt x="35148" y="10352"/>
                    <a:pt x="45300" y="7736"/>
                    <a:pt x="45300" y="4494"/>
                  </a:cubicBezTo>
                  <a:cubicBezTo>
                    <a:pt x="45300" y="2702"/>
                    <a:pt x="42087" y="1081"/>
                    <a:pt x="37053"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755;p60">
              <a:extLst>
                <a:ext uri="{FF2B5EF4-FFF2-40B4-BE49-F238E27FC236}">
                  <a16:creationId xmlns:a16="http://schemas.microsoft.com/office/drawing/2014/main" id="{CAE1F4C8-75FE-47A1-9B62-3C49609C6834}"/>
                </a:ext>
              </a:extLst>
            </p:cNvPr>
            <p:cNvSpPr/>
            <p:nvPr/>
          </p:nvSpPr>
          <p:spPr>
            <a:xfrm>
              <a:off x="3802875" y="2842925"/>
              <a:ext cx="340550" cy="30575"/>
            </a:xfrm>
            <a:custGeom>
              <a:avLst/>
              <a:gdLst/>
              <a:ahLst/>
              <a:cxnLst/>
              <a:rect l="l" t="t" r="r" b="b"/>
              <a:pathLst>
                <a:path w="13622" h="1223" fill="none" extrusionOk="0">
                  <a:moveTo>
                    <a:pt x="0" y="1194"/>
                  </a:moveTo>
                  <a:cubicBezTo>
                    <a:pt x="4578" y="1223"/>
                    <a:pt x="9128" y="825"/>
                    <a:pt x="13621"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756;p60">
              <a:extLst>
                <a:ext uri="{FF2B5EF4-FFF2-40B4-BE49-F238E27FC236}">
                  <a16:creationId xmlns:a16="http://schemas.microsoft.com/office/drawing/2014/main" id="{467CAF38-696C-44A1-ABD7-A79D88F7A175}"/>
                </a:ext>
              </a:extLst>
            </p:cNvPr>
            <p:cNvSpPr/>
            <p:nvPr/>
          </p:nvSpPr>
          <p:spPr>
            <a:xfrm>
              <a:off x="3926575" y="3057600"/>
              <a:ext cx="152150" cy="17800"/>
            </a:xfrm>
            <a:custGeom>
              <a:avLst/>
              <a:gdLst/>
              <a:ahLst/>
              <a:cxnLst/>
              <a:rect l="l" t="t" r="r" b="b"/>
              <a:pathLst>
                <a:path w="6086" h="712" fill="none" extrusionOk="0">
                  <a:moveTo>
                    <a:pt x="0" y="712"/>
                  </a:moveTo>
                  <a:cubicBezTo>
                    <a:pt x="2161" y="570"/>
                    <a:pt x="4180" y="257"/>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757;p60">
              <a:extLst>
                <a:ext uri="{FF2B5EF4-FFF2-40B4-BE49-F238E27FC236}">
                  <a16:creationId xmlns:a16="http://schemas.microsoft.com/office/drawing/2014/main" id="{AF4DACF7-35BA-4E2C-BEDE-3EABE98D648A}"/>
                </a:ext>
              </a:extLst>
            </p:cNvPr>
            <p:cNvSpPr/>
            <p:nvPr/>
          </p:nvSpPr>
          <p:spPr>
            <a:xfrm>
              <a:off x="3926575" y="2617550"/>
              <a:ext cx="152150" cy="17800"/>
            </a:xfrm>
            <a:custGeom>
              <a:avLst/>
              <a:gdLst/>
              <a:ahLst/>
              <a:cxnLst/>
              <a:rect l="l" t="t" r="r" b="b"/>
              <a:pathLst>
                <a:path w="6086" h="712" fill="none" extrusionOk="0">
                  <a:moveTo>
                    <a:pt x="0" y="712"/>
                  </a:moveTo>
                  <a:cubicBezTo>
                    <a:pt x="2161" y="598"/>
                    <a:pt x="4180" y="285"/>
                    <a:pt x="6086" y="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58;p60">
              <a:extLst>
                <a:ext uri="{FF2B5EF4-FFF2-40B4-BE49-F238E27FC236}">
                  <a16:creationId xmlns:a16="http://schemas.microsoft.com/office/drawing/2014/main" id="{5BECFA5F-A76B-4C73-85BD-F26709761945}"/>
                </a:ext>
              </a:extLst>
            </p:cNvPr>
            <p:cNvSpPr/>
            <p:nvPr/>
          </p:nvSpPr>
          <p:spPr>
            <a:xfrm>
              <a:off x="3528450" y="2768975"/>
              <a:ext cx="247425" cy="14250"/>
            </a:xfrm>
            <a:custGeom>
              <a:avLst/>
              <a:gdLst/>
              <a:ahLst/>
              <a:cxnLst/>
              <a:rect l="l" t="t" r="r" b="b"/>
              <a:pathLst>
                <a:path w="9897" h="570" fill="none" extrusionOk="0">
                  <a:moveTo>
                    <a:pt x="1" y="1"/>
                  </a:moveTo>
                  <a:cubicBezTo>
                    <a:pt x="3299" y="370"/>
                    <a:pt x="6598" y="569"/>
                    <a:pt x="9897" y="569"/>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59;p60">
              <a:extLst>
                <a:ext uri="{FF2B5EF4-FFF2-40B4-BE49-F238E27FC236}">
                  <a16:creationId xmlns:a16="http://schemas.microsoft.com/office/drawing/2014/main" id="{FD096FCE-4E05-4511-B0E1-64BD0DC08A2B}"/>
                </a:ext>
              </a:extLst>
            </p:cNvPr>
            <p:cNvSpPr/>
            <p:nvPr/>
          </p:nvSpPr>
          <p:spPr>
            <a:xfrm>
              <a:off x="3473700" y="3056900"/>
              <a:ext cx="176350" cy="13525"/>
            </a:xfrm>
            <a:custGeom>
              <a:avLst/>
              <a:gdLst/>
              <a:ahLst/>
              <a:cxnLst/>
              <a:rect l="l" t="t" r="r" b="b"/>
              <a:pathLst>
                <a:path w="7054" h="541" fill="none" extrusionOk="0">
                  <a:moveTo>
                    <a:pt x="1" y="0"/>
                  </a:moveTo>
                  <a:cubicBezTo>
                    <a:pt x="2191" y="285"/>
                    <a:pt x="4551" y="455"/>
                    <a:pt x="7053" y="541"/>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60;p60">
              <a:extLst>
                <a:ext uri="{FF2B5EF4-FFF2-40B4-BE49-F238E27FC236}">
                  <a16:creationId xmlns:a16="http://schemas.microsoft.com/office/drawing/2014/main" id="{EB825D98-35BB-46F7-BB6C-D1EB1CEF8938}"/>
                </a:ext>
              </a:extLst>
            </p:cNvPr>
            <p:cNvSpPr/>
            <p:nvPr/>
          </p:nvSpPr>
          <p:spPr>
            <a:xfrm>
              <a:off x="3359250" y="2380825"/>
              <a:ext cx="168525" cy="168500"/>
            </a:xfrm>
            <a:custGeom>
              <a:avLst/>
              <a:gdLst/>
              <a:ahLst/>
              <a:cxnLst/>
              <a:rect l="l" t="t" r="r" b="b"/>
              <a:pathLst>
                <a:path w="6741" h="6740" fill="none" extrusionOk="0">
                  <a:moveTo>
                    <a:pt x="1" y="6740"/>
                  </a:moveTo>
                  <a:cubicBezTo>
                    <a:pt x="1" y="3014"/>
                    <a:pt x="3015" y="0"/>
                    <a:pt x="6740" y="0"/>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493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Citations</a:t>
            </a:r>
          </a:p>
        </p:txBody>
      </p:sp>
      <p:sp>
        <p:nvSpPr>
          <p:cNvPr id="7" name="Subtitle 4">
            <a:extLst>
              <a:ext uri="{FF2B5EF4-FFF2-40B4-BE49-F238E27FC236}">
                <a16:creationId xmlns:a16="http://schemas.microsoft.com/office/drawing/2014/main" id="{4384AAC1-C006-46EB-A4D3-8857FF85AF35}"/>
              </a:ext>
            </a:extLst>
          </p:cNvPr>
          <p:cNvSpPr txBox="1">
            <a:spLocks/>
          </p:cNvSpPr>
          <p:nvPr/>
        </p:nvSpPr>
        <p:spPr>
          <a:xfrm>
            <a:off x="1157481" y="1632505"/>
            <a:ext cx="6091668" cy="2202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hlinkClick r:id="rId2">
                  <a:extLst>
                    <a:ext uri="{A12FA001-AC4F-418D-AE19-62706E023703}">
                      <ahyp:hlinkClr xmlns:ahyp="http://schemas.microsoft.com/office/drawing/2018/hyperlinkcolor" val="tx"/>
                    </a:ext>
                  </a:extLst>
                </a:hlinkClick>
              </a:rPr>
              <a:t>https://www.nasa.gov/mission_pages/kepler/overview/index.html</a:t>
            </a:r>
            <a:endParaRPr lang="en-US" sz="1100" dirty="0">
              <a:latin typeface="Source Code Pro" panose="020B0509030403020204" pitchFamily="49" charset="0"/>
              <a:ea typeface="Source Code Pro" panose="020B0509030403020204" pitchFamily="49" charset="0"/>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3">
                  <a:extLst>
                    <a:ext uri="{A12FA001-AC4F-418D-AE19-62706E023703}">
                      <ahyp:hlinkClr xmlns:ahyp="http://schemas.microsoft.com/office/drawing/2018/hyperlinkcolor" val="tx"/>
                    </a:ext>
                  </a:extLst>
                </a:hlinkClick>
              </a:rPr>
              <a:t>https://www.kaggle.com/nasa/kepler-exoplanet-search-results</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4">
                  <a:extLst>
                    <a:ext uri="{A12FA001-AC4F-418D-AE19-62706E023703}">
                      <ahyp:hlinkClr xmlns:ahyp="http://schemas.microsoft.com/office/drawing/2018/hyperlinkcolor" val="tx"/>
                    </a:ext>
                  </a:extLst>
                </a:hlinkClick>
              </a:rPr>
              <a:t>https://www.nasa.gov/ames/kepler/nasas-kepler-discovers-first-earth-size-planet-in-the-habitable-zone-of-another-star</a:t>
            </a:r>
            <a:endParaRPr lang="en-US" sz="1100" dirty="0">
              <a:latin typeface="Source Code Pro" panose="020B0509030403020204" pitchFamily="49" charset="0"/>
              <a:ea typeface="Source Code Pro" panose="020B0509030403020204" pitchFamily="49" charset="0"/>
              <a:sym typeface="Teko"/>
            </a:endParaRPr>
          </a:p>
          <a:p>
            <a:pPr algn="l">
              <a:lnSpc>
                <a:spcPct val="200000"/>
              </a:lnSpc>
              <a:buFont typeface="Wingdings" panose="05000000000000000000" pitchFamily="2" charset="2"/>
              <a:buChar char="Ø"/>
            </a:pPr>
            <a:r>
              <a:rPr lang="en-US" sz="1100" dirty="0">
                <a:latin typeface="Source Code Pro" panose="020B0509030403020204" pitchFamily="49" charset="0"/>
                <a:ea typeface="Source Code Pro" panose="020B0509030403020204" pitchFamily="49" charset="0"/>
                <a:sym typeface="Teko"/>
                <a:hlinkClick r:id="rId5">
                  <a:extLst>
                    <a:ext uri="{A12FA001-AC4F-418D-AE19-62706E023703}">
                      <ahyp:hlinkClr xmlns:ahyp="http://schemas.microsoft.com/office/drawing/2018/hyperlinkcolor" val="tx"/>
                    </a:ext>
                  </a:extLst>
                </a:hlinkClick>
              </a:rPr>
              <a:t>https://www.nasa.gov/vision/universe/newworlds/Osiris_leaks.html</a:t>
            </a:r>
            <a:endParaRPr lang="en-US" sz="1100" dirty="0">
              <a:latin typeface="Source Code Pro" panose="020B0509030403020204" pitchFamily="49" charset="0"/>
              <a:ea typeface="Source Code Pro" panose="020B0509030403020204" pitchFamily="49"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solidFill>
                <a:schemeClr val="accent2"/>
              </a:solidFill>
              <a:latin typeface="Calibri" panose="020F0502020204030204" pitchFamily="34" charset="0"/>
              <a:cs typeface="Vrinda" panose="020B0502040204020203" pitchFamily="34" charset="0"/>
              <a:sym typeface="Teko"/>
            </a:endParaRPr>
          </a:p>
          <a:p>
            <a:pPr algn="l">
              <a:lnSpc>
                <a:spcPct val="150000"/>
              </a:lnSpc>
              <a:buFont typeface="Wingdings" panose="05000000000000000000" pitchFamily="2" charset="2"/>
              <a:buChar char="Ø"/>
            </a:pPr>
            <a:endParaRPr lang="en-US" sz="1200" dirty="0"/>
          </a:p>
          <a:p>
            <a:pPr algn="l">
              <a:lnSpc>
                <a:spcPct val="150000"/>
              </a:lnSpc>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5" name="Google Shape;3576;p54">
            <a:extLst>
              <a:ext uri="{FF2B5EF4-FFF2-40B4-BE49-F238E27FC236}">
                <a16:creationId xmlns:a16="http://schemas.microsoft.com/office/drawing/2014/main" id="{7F1E3FA3-8CA0-4F4F-ABBB-AD1BB074D790}"/>
              </a:ext>
            </a:extLst>
          </p:cNvPr>
          <p:cNvGrpSpPr/>
          <p:nvPr/>
        </p:nvGrpSpPr>
        <p:grpSpPr>
          <a:xfrm>
            <a:off x="745420" y="1110820"/>
            <a:ext cx="7653159" cy="3492680"/>
            <a:chOff x="238125" y="516200"/>
            <a:chExt cx="7142875" cy="4680425"/>
          </a:xfrm>
        </p:grpSpPr>
        <p:sp>
          <p:nvSpPr>
            <p:cNvPr id="16" name="Google Shape;3577;p54">
              <a:extLst>
                <a:ext uri="{FF2B5EF4-FFF2-40B4-BE49-F238E27FC236}">
                  <a16:creationId xmlns:a16="http://schemas.microsoft.com/office/drawing/2014/main" id="{53773F44-639B-47BA-A418-F9842A2FEC5F}"/>
                </a:ext>
              </a:extLst>
            </p:cNvPr>
            <p:cNvSpPr/>
            <p:nvPr/>
          </p:nvSpPr>
          <p:spPr>
            <a:xfrm>
              <a:off x="238125" y="516200"/>
              <a:ext cx="7142875" cy="4680425"/>
            </a:xfrm>
            <a:custGeom>
              <a:avLst/>
              <a:gdLst/>
              <a:ahLst/>
              <a:cxnLst/>
              <a:rect l="l" t="t" r="r" b="b"/>
              <a:pathLst>
                <a:path w="285715" h="187217" extrusionOk="0">
                  <a:moveTo>
                    <a:pt x="0" y="0"/>
                  </a:moveTo>
                  <a:lnTo>
                    <a:pt x="0" y="187217"/>
                  </a:lnTo>
                  <a:lnTo>
                    <a:pt x="285714" y="187217"/>
                  </a:lnTo>
                  <a:lnTo>
                    <a:pt x="28571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8;p54">
              <a:extLst>
                <a:ext uri="{FF2B5EF4-FFF2-40B4-BE49-F238E27FC236}">
                  <a16:creationId xmlns:a16="http://schemas.microsoft.com/office/drawing/2014/main" id="{6A51D56C-32C1-44D9-8B08-BDBCF054BD8A}"/>
                </a:ext>
              </a:extLst>
            </p:cNvPr>
            <p:cNvSpPr/>
            <p:nvPr/>
          </p:nvSpPr>
          <p:spPr>
            <a:xfrm>
              <a:off x="359275" y="4548725"/>
              <a:ext cx="6913700" cy="38600"/>
            </a:xfrm>
            <a:custGeom>
              <a:avLst/>
              <a:gdLst/>
              <a:ahLst/>
              <a:cxnLst/>
              <a:rect l="l" t="t" r="r" b="b"/>
              <a:pathLst>
                <a:path w="276548" h="1544" extrusionOk="0">
                  <a:moveTo>
                    <a:pt x="0" y="1"/>
                  </a:moveTo>
                  <a:lnTo>
                    <a:pt x="0" y="1543"/>
                  </a:lnTo>
                  <a:lnTo>
                    <a:pt x="276547" y="1543"/>
                  </a:lnTo>
                  <a:lnTo>
                    <a:pt x="27654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9;p54">
              <a:extLst>
                <a:ext uri="{FF2B5EF4-FFF2-40B4-BE49-F238E27FC236}">
                  <a16:creationId xmlns:a16="http://schemas.microsoft.com/office/drawing/2014/main" id="{D8C39019-BB94-4110-8BDB-028E9A6FC6BA}"/>
                </a:ext>
              </a:extLst>
            </p:cNvPr>
            <p:cNvSpPr/>
            <p:nvPr/>
          </p:nvSpPr>
          <p:spPr>
            <a:xfrm>
              <a:off x="359275" y="4548725"/>
              <a:ext cx="1205000" cy="38600"/>
            </a:xfrm>
            <a:custGeom>
              <a:avLst/>
              <a:gdLst/>
              <a:ahLst/>
              <a:cxnLst/>
              <a:rect l="l" t="t" r="r" b="b"/>
              <a:pathLst>
                <a:path w="48200" h="1544" extrusionOk="0">
                  <a:moveTo>
                    <a:pt x="0" y="1"/>
                  </a:moveTo>
                  <a:lnTo>
                    <a:pt x="0" y="1543"/>
                  </a:lnTo>
                  <a:lnTo>
                    <a:pt x="48199" y="1543"/>
                  </a:lnTo>
                  <a:lnTo>
                    <a:pt x="48199"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80;p54">
              <a:extLst>
                <a:ext uri="{FF2B5EF4-FFF2-40B4-BE49-F238E27FC236}">
                  <a16:creationId xmlns:a16="http://schemas.microsoft.com/office/drawing/2014/main" id="{5AD6162C-48FE-4BE4-97CA-E4ED1A7ADE7B}"/>
                </a:ext>
              </a:extLst>
            </p:cNvPr>
            <p:cNvSpPr/>
            <p:nvPr/>
          </p:nvSpPr>
          <p:spPr>
            <a:xfrm>
              <a:off x="1683675" y="4763375"/>
              <a:ext cx="183075" cy="257700"/>
            </a:xfrm>
            <a:custGeom>
              <a:avLst/>
              <a:gdLst/>
              <a:ahLst/>
              <a:cxnLst/>
              <a:rect l="l" t="t" r="r" b="b"/>
              <a:pathLst>
                <a:path w="7323" h="10308" extrusionOk="0">
                  <a:moveTo>
                    <a:pt x="0" y="0"/>
                  </a:moveTo>
                  <a:lnTo>
                    <a:pt x="0" y="10308"/>
                  </a:lnTo>
                  <a:lnTo>
                    <a:pt x="7322" y="5154"/>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81;p54">
              <a:extLst>
                <a:ext uri="{FF2B5EF4-FFF2-40B4-BE49-F238E27FC236}">
                  <a16:creationId xmlns:a16="http://schemas.microsoft.com/office/drawing/2014/main" id="{6D60BCDE-7758-4D15-A19A-ACCA4A6622BC}"/>
                </a:ext>
              </a:extLst>
            </p:cNvPr>
            <p:cNvSpPr/>
            <p:nvPr/>
          </p:nvSpPr>
          <p:spPr>
            <a:xfrm>
              <a:off x="1898500" y="4763375"/>
              <a:ext cx="42900" cy="257700"/>
            </a:xfrm>
            <a:custGeom>
              <a:avLst/>
              <a:gdLst/>
              <a:ahLst/>
              <a:cxnLst/>
              <a:rect l="l" t="t" r="r" b="b"/>
              <a:pathLst>
                <a:path w="1716" h="10308" extrusionOk="0">
                  <a:moveTo>
                    <a:pt x="1" y="0"/>
                  </a:moveTo>
                  <a:lnTo>
                    <a:pt x="1"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82;p54">
              <a:extLst>
                <a:ext uri="{FF2B5EF4-FFF2-40B4-BE49-F238E27FC236}">
                  <a16:creationId xmlns:a16="http://schemas.microsoft.com/office/drawing/2014/main" id="{7F3C3818-B2C8-49FA-AB0B-C2CEC9FD85B4}"/>
                </a:ext>
              </a:extLst>
            </p:cNvPr>
            <p:cNvSpPr/>
            <p:nvPr/>
          </p:nvSpPr>
          <p:spPr>
            <a:xfrm>
              <a:off x="1164125" y="4763375"/>
              <a:ext cx="183150" cy="257700"/>
            </a:xfrm>
            <a:custGeom>
              <a:avLst/>
              <a:gdLst/>
              <a:ahLst/>
              <a:cxnLst/>
              <a:rect l="l" t="t" r="r" b="b"/>
              <a:pathLst>
                <a:path w="7326" h="10308" extrusionOk="0">
                  <a:moveTo>
                    <a:pt x="1" y="0"/>
                  </a:moveTo>
                  <a:lnTo>
                    <a:pt x="1" y="10308"/>
                  </a:lnTo>
                  <a:lnTo>
                    <a:pt x="7325" y="5154"/>
                  </a:lnTo>
                  <a:lnTo>
                    <a:pt x="1"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83;p54">
              <a:extLst>
                <a:ext uri="{FF2B5EF4-FFF2-40B4-BE49-F238E27FC236}">
                  <a16:creationId xmlns:a16="http://schemas.microsoft.com/office/drawing/2014/main" id="{832A22DC-EEBE-4AD8-B3FC-B739F9322637}"/>
                </a:ext>
              </a:extLst>
            </p:cNvPr>
            <p:cNvSpPr/>
            <p:nvPr/>
          </p:nvSpPr>
          <p:spPr>
            <a:xfrm>
              <a:off x="644650" y="4763375"/>
              <a:ext cx="183125" cy="257700"/>
            </a:xfrm>
            <a:custGeom>
              <a:avLst/>
              <a:gdLst/>
              <a:ahLst/>
              <a:cxnLst/>
              <a:rect l="l" t="t" r="r" b="b"/>
              <a:pathLst>
                <a:path w="7325" h="10308" extrusionOk="0">
                  <a:moveTo>
                    <a:pt x="7325" y="0"/>
                  </a:moveTo>
                  <a:lnTo>
                    <a:pt x="0" y="5154"/>
                  </a:lnTo>
                  <a:lnTo>
                    <a:pt x="7325" y="10308"/>
                  </a:lnTo>
                  <a:lnTo>
                    <a:pt x="732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4;p54">
              <a:extLst>
                <a:ext uri="{FF2B5EF4-FFF2-40B4-BE49-F238E27FC236}">
                  <a16:creationId xmlns:a16="http://schemas.microsoft.com/office/drawing/2014/main" id="{45FAE743-283B-4459-9ABF-DB2972094EC2}"/>
                </a:ext>
              </a:extLst>
            </p:cNvPr>
            <p:cNvSpPr/>
            <p:nvPr/>
          </p:nvSpPr>
          <p:spPr>
            <a:xfrm>
              <a:off x="570000" y="4763375"/>
              <a:ext cx="42875" cy="257700"/>
            </a:xfrm>
            <a:custGeom>
              <a:avLst/>
              <a:gdLst/>
              <a:ahLst/>
              <a:cxnLst/>
              <a:rect l="l" t="t" r="r" b="b"/>
              <a:pathLst>
                <a:path w="1715" h="10308" extrusionOk="0">
                  <a:moveTo>
                    <a:pt x="0" y="0"/>
                  </a:moveTo>
                  <a:lnTo>
                    <a:pt x="0" y="10308"/>
                  </a:lnTo>
                  <a:lnTo>
                    <a:pt x="1715" y="10308"/>
                  </a:lnTo>
                  <a:lnTo>
                    <a:pt x="1715"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5;p54">
              <a:extLst>
                <a:ext uri="{FF2B5EF4-FFF2-40B4-BE49-F238E27FC236}">
                  <a16:creationId xmlns:a16="http://schemas.microsoft.com/office/drawing/2014/main" id="{29277009-C767-4242-8254-AB0BAC891D54}"/>
                </a:ext>
              </a:extLst>
            </p:cNvPr>
            <p:cNvSpPr/>
            <p:nvPr/>
          </p:nvSpPr>
          <p:spPr>
            <a:xfrm>
              <a:off x="5682525" y="4718575"/>
              <a:ext cx="334600" cy="327625"/>
            </a:xfrm>
            <a:custGeom>
              <a:avLst/>
              <a:gdLst/>
              <a:ahLst/>
              <a:cxnLst/>
              <a:rect l="l" t="t" r="r" b="b"/>
              <a:pathLst>
                <a:path w="13384" h="13105" extrusionOk="0">
                  <a:moveTo>
                    <a:pt x="6692" y="4452"/>
                  </a:moveTo>
                  <a:cubicBezTo>
                    <a:pt x="7873" y="4452"/>
                    <a:pt x="8837" y="5395"/>
                    <a:pt x="8837" y="6551"/>
                  </a:cubicBezTo>
                  <a:cubicBezTo>
                    <a:pt x="8837" y="7710"/>
                    <a:pt x="7873" y="8653"/>
                    <a:pt x="6692" y="8653"/>
                  </a:cubicBezTo>
                  <a:cubicBezTo>
                    <a:pt x="5508" y="8653"/>
                    <a:pt x="4544" y="7710"/>
                    <a:pt x="4544" y="6551"/>
                  </a:cubicBezTo>
                  <a:cubicBezTo>
                    <a:pt x="4544" y="5395"/>
                    <a:pt x="5508" y="4452"/>
                    <a:pt x="6692" y="4452"/>
                  </a:cubicBezTo>
                  <a:close/>
                  <a:moveTo>
                    <a:pt x="5928" y="1"/>
                  </a:moveTo>
                  <a:cubicBezTo>
                    <a:pt x="5825" y="1"/>
                    <a:pt x="5157" y="1802"/>
                    <a:pt x="5157" y="1802"/>
                  </a:cubicBezTo>
                  <a:lnTo>
                    <a:pt x="4339" y="2133"/>
                  </a:lnTo>
                  <a:cubicBezTo>
                    <a:pt x="4339" y="2133"/>
                    <a:pt x="2680" y="1429"/>
                    <a:pt x="2476" y="1429"/>
                  </a:cubicBezTo>
                  <a:cubicBezTo>
                    <a:pt x="2467" y="1429"/>
                    <a:pt x="2461" y="1430"/>
                    <a:pt x="2458" y="1433"/>
                  </a:cubicBezTo>
                  <a:lnTo>
                    <a:pt x="1417" y="2451"/>
                  </a:lnTo>
                  <a:cubicBezTo>
                    <a:pt x="1346" y="2520"/>
                    <a:pt x="2173" y="4257"/>
                    <a:pt x="2173" y="4257"/>
                  </a:cubicBezTo>
                  <a:lnTo>
                    <a:pt x="1835" y="5060"/>
                  </a:lnTo>
                  <a:cubicBezTo>
                    <a:pt x="1835" y="5060"/>
                    <a:pt x="0" y="5767"/>
                    <a:pt x="0" y="5862"/>
                  </a:cubicBezTo>
                  <a:lnTo>
                    <a:pt x="0" y="7300"/>
                  </a:lnTo>
                  <a:cubicBezTo>
                    <a:pt x="0" y="7402"/>
                    <a:pt x="1840" y="8058"/>
                    <a:pt x="1840" y="8058"/>
                  </a:cubicBezTo>
                  <a:lnTo>
                    <a:pt x="2179" y="8858"/>
                  </a:lnTo>
                  <a:cubicBezTo>
                    <a:pt x="2179" y="8858"/>
                    <a:pt x="1392" y="10631"/>
                    <a:pt x="1461" y="10698"/>
                  </a:cubicBezTo>
                  <a:lnTo>
                    <a:pt x="2501" y="11718"/>
                  </a:lnTo>
                  <a:cubicBezTo>
                    <a:pt x="2504" y="11721"/>
                    <a:pt x="2510" y="11722"/>
                    <a:pt x="2518" y="11722"/>
                  </a:cubicBezTo>
                  <a:cubicBezTo>
                    <a:pt x="2713" y="11722"/>
                    <a:pt x="4347" y="10977"/>
                    <a:pt x="4347" y="10977"/>
                  </a:cubicBezTo>
                  <a:lnTo>
                    <a:pt x="5167" y="11308"/>
                  </a:lnTo>
                  <a:cubicBezTo>
                    <a:pt x="5167" y="11308"/>
                    <a:pt x="5890" y="13104"/>
                    <a:pt x="5989" y="13104"/>
                  </a:cubicBezTo>
                  <a:lnTo>
                    <a:pt x="7458" y="13104"/>
                  </a:lnTo>
                  <a:cubicBezTo>
                    <a:pt x="7558" y="13104"/>
                    <a:pt x="8229" y="11303"/>
                    <a:pt x="8229" y="11303"/>
                  </a:cubicBezTo>
                  <a:lnTo>
                    <a:pt x="9050" y="10972"/>
                  </a:lnTo>
                  <a:cubicBezTo>
                    <a:pt x="9050" y="10972"/>
                    <a:pt x="10709" y="11678"/>
                    <a:pt x="10908" y="11678"/>
                  </a:cubicBezTo>
                  <a:cubicBezTo>
                    <a:pt x="10917" y="11678"/>
                    <a:pt x="10923" y="11677"/>
                    <a:pt x="10925" y="11674"/>
                  </a:cubicBezTo>
                  <a:lnTo>
                    <a:pt x="11966" y="10657"/>
                  </a:lnTo>
                  <a:cubicBezTo>
                    <a:pt x="12038" y="10585"/>
                    <a:pt x="11210" y="8848"/>
                    <a:pt x="11210" y="8848"/>
                  </a:cubicBezTo>
                  <a:lnTo>
                    <a:pt x="11548" y="8048"/>
                  </a:lnTo>
                  <a:cubicBezTo>
                    <a:pt x="11548" y="8048"/>
                    <a:pt x="13383" y="7338"/>
                    <a:pt x="13383" y="7241"/>
                  </a:cubicBezTo>
                  <a:lnTo>
                    <a:pt x="13383" y="5803"/>
                  </a:lnTo>
                  <a:cubicBezTo>
                    <a:pt x="13383" y="5703"/>
                    <a:pt x="11543" y="5049"/>
                    <a:pt x="11543" y="5049"/>
                  </a:cubicBezTo>
                  <a:lnTo>
                    <a:pt x="11207" y="4247"/>
                  </a:lnTo>
                  <a:cubicBezTo>
                    <a:pt x="11207" y="4247"/>
                    <a:pt x="11992" y="2474"/>
                    <a:pt x="11922" y="2405"/>
                  </a:cubicBezTo>
                  <a:lnTo>
                    <a:pt x="10882" y="1390"/>
                  </a:lnTo>
                  <a:cubicBezTo>
                    <a:pt x="10879" y="1387"/>
                    <a:pt x="10873" y="1385"/>
                    <a:pt x="10864" y="1385"/>
                  </a:cubicBezTo>
                  <a:cubicBezTo>
                    <a:pt x="10663" y="1385"/>
                    <a:pt x="9037" y="2128"/>
                    <a:pt x="9037" y="2128"/>
                  </a:cubicBezTo>
                  <a:lnTo>
                    <a:pt x="8217" y="1797"/>
                  </a:lnTo>
                  <a:cubicBezTo>
                    <a:pt x="8217" y="1797"/>
                    <a:pt x="7494" y="1"/>
                    <a:pt x="739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6;p54">
              <a:extLst>
                <a:ext uri="{FF2B5EF4-FFF2-40B4-BE49-F238E27FC236}">
                  <a16:creationId xmlns:a16="http://schemas.microsoft.com/office/drawing/2014/main" id="{931DBBC6-B852-4DBE-AE44-9C70219FB624}"/>
                </a:ext>
              </a:extLst>
            </p:cNvPr>
            <p:cNvSpPr/>
            <p:nvPr/>
          </p:nvSpPr>
          <p:spPr>
            <a:xfrm>
              <a:off x="6254150" y="4754575"/>
              <a:ext cx="381750" cy="251200"/>
            </a:xfrm>
            <a:custGeom>
              <a:avLst/>
              <a:gdLst/>
              <a:ahLst/>
              <a:cxnLst/>
              <a:rect l="l" t="t" r="r" b="b"/>
              <a:pathLst>
                <a:path w="15270" h="10048" extrusionOk="0">
                  <a:moveTo>
                    <a:pt x="14145" y="1126"/>
                  </a:moveTo>
                  <a:lnTo>
                    <a:pt x="14145" y="8922"/>
                  </a:lnTo>
                  <a:lnTo>
                    <a:pt x="1123" y="8922"/>
                  </a:lnTo>
                  <a:lnTo>
                    <a:pt x="1123" y="1126"/>
                  </a:lnTo>
                  <a:close/>
                  <a:moveTo>
                    <a:pt x="1" y="1"/>
                  </a:moveTo>
                  <a:lnTo>
                    <a:pt x="1" y="10047"/>
                  </a:lnTo>
                  <a:lnTo>
                    <a:pt x="15270" y="10047"/>
                  </a:lnTo>
                  <a:lnTo>
                    <a:pt x="1527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7;p54">
              <a:extLst>
                <a:ext uri="{FF2B5EF4-FFF2-40B4-BE49-F238E27FC236}">
                  <a16:creationId xmlns:a16="http://schemas.microsoft.com/office/drawing/2014/main" id="{EE693770-43E6-4577-88AD-88FA54C4DD0F}"/>
                </a:ext>
              </a:extLst>
            </p:cNvPr>
            <p:cNvSpPr/>
            <p:nvPr/>
          </p:nvSpPr>
          <p:spPr>
            <a:xfrm>
              <a:off x="7046075" y="4727925"/>
              <a:ext cx="125025" cy="125025"/>
            </a:xfrm>
            <a:custGeom>
              <a:avLst/>
              <a:gdLst/>
              <a:ahLst/>
              <a:cxnLst/>
              <a:rect l="l" t="t" r="r" b="b"/>
              <a:pathLst>
                <a:path w="5001" h="5001" extrusionOk="0">
                  <a:moveTo>
                    <a:pt x="0" y="1"/>
                  </a:moveTo>
                  <a:lnTo>
                    <a:pt x="0" y="1126"/>
                  </a:lnTo>
                  <a:lnTo>
                    <a:pt x="3875" y="1126"/>
                  </a:lnTo>
                  <a:lnTo>
                    <a:pt x="3875" y="5001"/>
                  </a:lnTo>
                  <a:lnTo>
                    <a:pt x="5000" y="5001"/>
                  </a:lnTo>
                  <a:lnTo>
                    <a:pt x="5000"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8;p54">
              <a:extLst>
                <a:ext uri="{FF2B5EF4-FFF2-40B4-BE49-F238E27FC236}">
                  <a16:creationId xmlns:a16="http://schemas.microsoft.com/office/drawing/2014/main" id="{B221D581-19A0-4986-9B56-BB1C0901346B}"/>
                </a:ext>
              </a:extLst>
            </p:cNvPr>
            <p:cNvSpPr/>
            <p:nvPr/>
          </p:nvSpPr>
          <p:spPr>
            <a:xfrm>
              <a:off x="6866600" y="4727925"/>
              <a:ext cx="125025" cy="125025"/>
            </a:xfrm>
            <a:custGeom>
              <a:avLst/>
              <a:gdLst/>
              <a:ahLst/>
              <a:cxnLst/>
              <a:rect l="l" t="t" r="r" b="b"/>
              <a:pathLst>
                <a:path w="5001" h="5001" extrusionOk="0">
                  <a:moveTo>
                    <a:pt x="1" y="1"/>
                  </a:moveTo>
                  <a:lnTo>
                    <a:pt x="1" y="5001"/>
                  </a:lnTo>
                  <a:lnTo>
                    <a:pt x="1123" y="5001"/>
                  </a:lnTo>
                  <a:lnTo>
                    <a:pt x="1123" y="1126"/>
                  </a:lnTo>
                  <a:lnTo>
                    <a:pt x="5001" y="1126"/>
                  </a:lnTo>
                  <a:lnTo>
                    <a:pt x="500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9;p54">
              <a:extLst>
                <a:ext uri="{FF2B5EF4-FFF2-40B4-BE49-F238E27FC236}">
                  <a16:creationId xmlns:a16="http://schemas.microsoft.com/office/drawing/2014/main" id="{5D6659C5-C720-483C-A723-39411CE9F825}"/>
                </a:ext>
              </a:extLst>
            </p:cNvPr>
            <p:cNvSpPr/>
            <p:nvPr/>
          </p:nvSpPr>
          <p:spPr>
            <a:xfrm>
              <a:off x="7046075" y="4907400"/>
              <a:ext cx="125025" cy="125025"/>
            </a:xfrm>
            <a:custGeom>
              <a:avLst/>
              <a:gdLst/>
              <a:ahLst/>
              <a:cxnLst/>
              <a:rect l="l" t="t" r="r" b="b"/>
              <a:pathLst>
                <a:path w="5001" h="5001" extrusionOk="0">
                  <a:moveTo>
                    <a:pt x="3875" y="0"/>
                  </a:moveTo>
                  <a:lnTo>
                    <a:pt x="3875" y="3875"/>
                  </a:lnTo>
                  <a:lnTo>
                    <a:pt x="0" y="3875"/>
                  </a:lnTo>
                  <a:lnTo>
                    <a:pt x="0" y="5000"/>
                  </a:lnTo>
                  <a:lnTo>
                    <a:pt x="5000" y="5000"/>
                  </a:lnTo>
                  <a:lnTo>
                    <a:pt x="500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0;p54">
              <a:extLst>
                <a:ext uri="{FF2B5EF4-FFF2-40B4-BE49-F238E27FC236}">
                  <a16:creationId xmlns:a16="http://schemas.microsoft.com/office/drawing/2014/main" id="{750EBDE4-E5BA-4610-B6F4-27195B21B46B}"/>
                </a:ext>
              </a:extLst>
            </p:cNvPr>
            <p:cNvSpPr/>
            <p:nvPr/>
          </p:nvSpPr>
          <p:spPr>
            <a:xfrm>
              <a:off x="6866600" y="4907400"/>
              <a:ext cx="125025" cy="125025"/>
            </a:xfrm>
            <a:custGeom>
              <a:avLst/>
              <a:gdLst/>
              <a:ahLst/>
              <a:cxnLst/>
              <a:rect l="l" t="t" r="r" b="b"/>
              <a:pathLst>
                <a:path w="5001" h="5001" extrusionOk="0">
                  <a:moveTo>
                    <a:pt x="1" y="0"/>
                  </a:moveTo>
                  <a:lnTo>
                    <a:pt x="1" y="5000"/>
                  </a:lnTo>
                  <a:lnTo>
                    <a:pt x="5001" y="5000"/>
                  </a:lnTo>
                  <a:lnTo>
                    <a:pt x="5001" y="3875"/>
                  </a:lnTo>
                  <a:lnTo>
                    <a:pt x="1123" y="3875"/>
                  </a:lnTo>
                  <a:lnTo>
                    <a:pt x="1123"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243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04"/>
        <p:cNvGrpSpPr/>
        <p:nvPr/>
      </p:nvGrpSpPr>
      <p:grpSpPr>
        <a:xfrm>
          <a:off x="0" y="0"/>
          <a:ext cx="0" cy="0"/>
          <a:chOff x="0" y="0"/>
          <a:chExt cx="0" cy="0"/>
        </a:xfrm>
      </p:grpSpPr>
      <p:sp>
        <p:nvSpPr>
          <p:cNvPr id="6" name="Google Shape;3719;p58">
            <a:extLst>
              <a:ext uri="{FF2B5EF4-FFF2-40B4-BE49-F238E27FC236}">
                <a16:creationId xmlns:a16="http://schemas.microsoft.com/office/drawing/2014/main" id="{15D28204-2DF3-4419-A737-896F8F9F086A}"/>
              </a:ext>
            </a:extLst>
          </p:cNvPr>
          <p:cNvSpPr txBox="1">
            <a:spLocks/>
          </p:cNvSpPr>
          <p:nvPr/>
        </p:nvSpPr>
        <p:spPr>
          <a:xfrm>
            <a:off x="571500" y="1527142"/>
            <a:ext cx="7643232" cy="30894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buClr>
                <a:schemeClr val="tx2"/>
              </a:buClr>
            </a:pPr>
            <a:endParaRPr lang="en-US" sz="2000" dirty="0">
              <a:solidFill>
                <a:schemeClr val="accent2"/>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200"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dirty="0">
              <a:solidFill>
                <a:schemeClr val="bg1">
                  <a:lumMod val="75000"/>
                </a:schemeClr>
              </a:solidFill>
              <a:latin typeface="Calibri" panose="020F0502020204030204" pitchFamily="34" charset="0"/>
              <a:cs typeface="Vrinda" panose="020B0502040204020203" pitchFamily="34" charset="0"/>
              <a:sym typeface="Teko"/>
            </a:endParaRPr>
          </a:p>
          <a:p>
            <a:pPr marL="285750" indent="-285750">
              <a:spcAft>
                <a:spcPts val="1200"/>
              </a:spcAft>
              <a:buFont typeface="Arial" panose="020B0604020202020204" pitchFamily="34" charset="0"/>
              <a:buChar char="•"/>
            </a:pPr>
            <a:endParaRPr lang="en-US" sz="1600" dirty="0">
              <a:latin typeface="Teko"/>
              <a:cs typeface="Teko"/>
              <a:sym typeface="Teko"/>
            </a:endParaRPr>
          </a:p>
          <a:p>
            <a:pPr>
              <a:spcAft>
                <a:spcPts val="1200"/>
              </a:spcAft>
            </a:pPr>
            <a:endParaRPr lang="en-US" dirty="0"/>
          </a:p>
        </p:txBody>
      </p:sp>
      <p:sp>
        <p:nvSpPr>
          <p:cNvPr id="7" name="Title 1">
            <a:extLst>
              <a:ext uri="{FF2B5EF4-FFF2-40B4-BE49-F238E27FC236}">
                <a16:creationId xmlns:a16="http://schemas.microsoft.com/office/drawing/2014/main" id="{856EDC4A-A06D-4E0E-9049-F19F93DDE4BD}"/>
              </a:ext>
            </a:extLst>
          </p:cNvPr>
          <p:cNvSpPr txBox="1">
            <a:spLocks/>
          </p:cNvSpPr>
          <p:nvPr/>
        </p:nvSpPr>
        <p:spPr>
          <a:xfrm>
            <a:off x="720000" y="2105564"/>
            <a:ext cx="77040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5400" dirty="0">
                <a:solidFill>
                  <a:schemeClr val="tx2"/>
                </a:solidFill>
                <a:latin typeface="Teko"/>
                <a:cs typeface="Teko"/>
                <a:sym typeface="Teko"/>
              </a:rPr>
              <a:t>Thank you!</a:t>
            </a:r>
          </a:p>
        </p:txBody>
      </p:sp>
    </p:spTree>
    <p:extLst>
      <p:ext uri="{BB962C8B-B14F-4D97-AF65-F5344CB8AC3E}">
        <p14:creationId xmlns:p14="http://schemas.microsoft.com/office/powerpoint/2010/main" val="74284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064725" y="2285700"/>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Overview</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a:extLst>
              <a:ext uri="{FF2B5EF4-FFF2-40B4-BE49-F238E27FC236}">
                <a16:creationId xmlns:a16="http://schemas.microsoft.com/office/drawing/2014/main" id="{35739848-30F4-45E5-888A-1DAC8ED2F6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43"/>
    </mc:Choice>
    <mc:Fallback xmlns="">
      <p:transition spd="slow" advTm="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Kepler Space Telescope</a:t>
            </a:r>
          </a:p>
        </p:txBody>
      </p:sp>
      <p:pic>
        <p:nvPicPr>
          <p:cNvPr id="1026" name="Picture 2" descr="Kepler space telescope - Wikipedia">
            <a:extLst>
              <a:ext uri="{FF2B5EF4-FFF2-40B4-BE49-F238E27FC236}">
                <a16:creationId xmlns:a16="http://schemas.microsoft.com/office/drawing/2014/main" id="{03C3BCFF-0194-436D-9830-7430D63250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3149" y="2345444"/>
            <a:ext cx="1592143" cy="17451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ssion overview | NASA">
            <a:extLst>
              <a:ext uri="{FF2B5EF4-FFF2-40B4-BE49-F238E27FC236}">
                <a16:creationId xmlns:a16="http://schemas.microsoft.com/office/drawing/2014/main" id="{6DB2F8F7-CD7F-4F4C-81ED-427AE735C2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0093" y="1361355"/>
            <a:ext cx="5763813" cy="324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a:extLst>
              <a:ext uri="{FF2B5EF4-FFF2-40B4-BE49-F238E27FC236}">
                <a16:creationId xmlns:a16="http://schemas.microsoft.com/office/drawing/2014/main" id="{CC9D2528-21B6-4FA7-910E-2AD91828B7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612344724"/>
      </p:ext>
    </p:extLst>
  </p:cSld>
  <p:clrMapOvr>
    <a:masterClrMapping/>
  </p:clrMapOvr>
  <mc:AlternateContent xmlns:mc="http://schemas.openxmlformats.org/markup-compatibility/2006" xmlns:p14="http://schemas.microsoft.com/office/powerpoint/2010/main">
    <mc:Choice Requires="p14">
      <p:transition spd="slow" p14:dur="2000" advTm="40362"/>
    </mc:Choice>
    <mc:Fallback xmlns="">
      <p:transition spd="slow" advTm="40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Dataset Overview</a:t>
            </a:r>
          </a:p>
        </p:txBody>
      </p:sp>
      <p:sp>
        <p:nvSpPr>
          <p:cNvPr id="5" name="Subtitle 4">
            <a:extLst>
              <a:ext uri="{FF2B5EF4-FFF2-40B4-BE49-F238E27FC236}">
                <a16:creationId xmlns:a16="http://schemas.microsoft.com/office/drawing/2014/main" id="{85F0FF61-3F39-4F5B-B0FD-44471B6DE804}"/>
              </a:ext>
            </a:extLst>
          </p:cNvPr>
          <p:cNvSpPr>
            <a:spLocks noGrp="1"/>
          </p:cNvSpPr>
          <p:nvPr>
            <p:ph type="subTitle" idx="3"/>
          </p:nvPr>
        </p:nvSpPr>
        <p:spPr>
          <a:xfrm>
            <a:off x="164969" y="1588417"/>
            <a:ext cx="4289195" cy="2169222"/>
          </a:xfrm>
        </p:spPr>
        <p:txBody>
          <a:bodyPr/>
          <a:lstStyle/>
          <a:p>
            <a:pPr algn="l">
              <a:buFont typeface="Wingdings" panose="05000000000000000000" pitchFamily="2" charset="2"/>
              <a:buChar char="Ø"/>
            </a:pPr>
            <a:r>
              <a:rPr lang="en-US" sz="1200" dirty="0"/>
              <a:t>Compiled by NASA and the Kepler Space Program</a:t>
            </a:r>
          </a:p>
          <a:p>
            <a:pPr algn="l">
              <a:buFont typeface="Wingdings" panose="05000000000000000000" pitchFamily="2" charset="2"/>
              <a:buChar char="Ø"/>
            </a:pPr>
            <a:r>
              <a:rPr lang="en-US" sz="1200" dirty="0"/>
              <a:t>9,565 observations</a:t>
            </a:r>
          </a:p>
          <a:p>
            <a:pPr lvl="1">
              <a:buFont typeface="Wingdings" panose="05000000000000000000" pitchFamily="2" charset="2"/>
              <a:buChar char="v"/>
            </a:pPr>
            <a:r>
              <a:rPr lang="en-US" sz="1200" dirty="0"/>
              <a:t>One observation per Kepler Object of Interest (KOI)</a:t>
            </a:r>
          </a:p>
          <a:p>
            <a:pPr algn="l">
              <a:buFont typeface="Wingdings" panose="05000000000000000000" pitchFamily="2" charset="2"/>
              <a:buChar char="Ø"/>
            </a:pPr>
            <a:endParaRPr lang="en-US" sz="1200" dirty="0"/>
          </a:p>
          <a:p>
            <a:pPr algn="l">
              <a:buFont typeface="Wingdings" panose="05000000000000000000" pitchFamily="2" charset="2"/>
              <a:buChar char="Ø"/>
            </a:pPr>
            <a:r>
              <a:rPr lang="en-US" sz="1200" dirty="0"/>
              <a:t>50 features describing the KOIs</a:t>
            </a:r>
          </a:p>
          <a:p>
            <a:pPr lvl="1">
              <a:buFont typeface="Wingdings" panose="05000000000000000000" pitchFamily="2" charset="2"/>
              <a:buChar char="v"/>
            </a:pPr>
            <a:r>
              <a:rPr lang="en-US" sz="1200" dirty="0"/>
              <a:t>23 after dropping unnecessary features</a:t>
            </a:r>
          </a:p>
          <a:p>
            <a:pPr algn="l">
              <a:buFont typeface="Wingdings" panose="05000000000000000000" pitchFamily="2" charset="2"/>
              <a:buChar char="Ø"/>
            </a:pPr>
            <a:endParaRPr lang="en-US" sz="1200" dirty="0"/>
          </a:p>
        </p:txBody>
      </p:sp>
      <p:grpSp>
        <p:nvGrpSpPr>
          <p:cNvPr id="7" name="Google Shape;3604;p55">
            <a:extLst>
              <a:ext uri="{FF2B5EF4-FFF2-40B4-BE49-F238E27FC236}">
                <a16:creationId xmlns:a16="http://schemas.microsoft.com/office/drawing/2014/main" id="{09B6BB70-A0E9-4D3C-9415-2BAEFCC0BEFE}"/>
              </a:ext>
            </a:extLst>
          </p:cNvPr>
          <p:cNvGrpSpPr/>
          <p:nvPr/>
        </p:nvGrpSpPr>
        <p:grpSpPr>
          <a:xfrm>
            <a:off x="4572000" y="1051560"/>
            <a:ext cx="4244340" cy="3444240"/>
            <a:chOff x="238125" y="1973675"/>
            <a:chExt cx="2558775" cy="1951825"/>
          </a:xfrm>
        </p:grpSpPr>
        <p:sp>
          <p:nvSpPr>
            <p:cNvPr id="8" name="Google Shape;3605;p55">
              <a:extLst>
                <a:ext uri="{FF2B5EF4-FFF2-40B4-BE49-F238E27FC236}">
                  <a16:creationId xmlns:a16="http://schemas.microsoft.com/office/drawing/2014/main" id="{4CE8E098-CF2B-4C68-9DA3-1573D7DB9818}"/>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06;p55">
              <a:extLst>
                <a:ext uri="{FF2B5EF4-FFF2-40B4-BE49-F238E27FC236}">
                  <a16:creationId xmlns:a16="http://schemas.microsoft.com/office/drawing/2014/main" id="{D4B4C14B-2CD2-402B-B01E-1D8A3A8CFA44}"/>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607;p55">
              <a:extLst>
                <a:ext uri="{FF2B5EF4-FFF2-40B4-BE49-F238E27FC236}">
                  <a16:creationId xmlns:a16="http://schemas.microsoft.com/office/drawing/2014/main" id="{D04540B8-3494-43C2-A7FB-EFFDD0AFDB40}"/>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08;p55">
              <a:extLst>
                <a:ext uri="{FF2B5EF4-FFF2-40B4-BE49-F238E27FC236}">
                  <a16:creationId xmlns:a16="http://schemas.microsoft.com/office/drawing/2014/main" id="{5ECDE17F-FD3C-43F1-8321-8FD787DA442F}"/>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9;p55">
              <a:extLst>
                <a:ext uri="{FF2B5EF4-FFF2-40B4-BE49-F238E27FC236}">
                  <a16:creationId xmlns:a16="http://schemas.microsoft.com/office/drawing/2014/main" id="{B690C244-55F9-488F-B2E8-324134B8540D}"/>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0;p55">
              <a:extLst>
                <a:ext uri="{FF2B5EF4-FFF2-40B4-BE49-F238E27FC236}">
                  <a16:creationId xmlns:a16="http://schemas.microsoft.com/office/drawing/2014/main" id="{96C9C51C-44CE-40FE-9DFD-1E7F87879799}"/>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7247FBED-89BD-4070-9176-B160A043A922}"/>
              </a:ext>
            </a:extLst>
          </p:cNvPr>
          <p:cNvPicPr>
            <a:picLocks noChangeAspect="1"/>
          </p:cNvPicPr>
          <p:nvPr/>
        </p:nvPicPr>
        <p:blipFill>
          <a:blip r:embed="rId5"/>
          <a:stretch>
            <a:fillRect/>
          </a:stretch>
        </p:blipFill>
        <p:spPr>
          <a:xfrm>
            <a:off x="5340083" y="1985531"/>
            <a:ext cx="2704118" cy="955071"/>
          </a:xfrm>
          <a:prstGeom prst="rect">
            <a:avLst/>
          </a:prstGeom>
        </p:spPr>
      </p:pic>
      <p:pic>
        <p:nvPicPr>
          <p:cNvPr id="16" name="Picture 15">
            <a:extLst>
              <a:ext uri="{FF2B5EF4-FFF2-40B4-BE49-F238E27FC236}">
                <a16:creationId xmlns:a16="http://schemas.microsoft.com/office/drawing/2014/main" id="{6A807056-1996-456A-891E-2C8B1E1D69BE}"/>
              </a:ext>
            </a:extLst>
          </p:cNvPr>
          <p:cNvPicPr>
            <a:picLocks noChangeAspect="1"/>
          </p:cNvPicPr>
          <p:nvPr/>
        </p:nvPicPr>
        <p:blipFill>
          <a:blip r:embed="rId6"/>
          <a:stretch>
            <a:fillRect/>
          </a:stretch>
        </p:blipFill>
        <p:spPr>
          <a:xfrm>
            <a:off x="4814455" y="1257908"/>
            <a:ext cx="3795452" cy="2441507"/>
          </a:xfrm>
          <a:prstGeom prst="rect">
            <a:avLst/>
          </a:prstGeom>
        </p:spPr>
      </p:pic>
      <p:pic>
        <p:nvPicPr>
          <p:cNvPr id="6" name="Audio 5">
            <a:hlinkClick r:id="" action="ppaction://media"/>
            <a:extLst>
              <a:ext uri="{FF2B5EF4-FFF2-40B4-BE49-F238E27FC236}">
                <a16:creationId xmlns:a16="http://schemas.microsoft.com/office/drawing/2014/main" id="{3C18BC71-7E4A-406C-9AED-79A96230B4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501628260"/>
      </p:ext>
    </p:extLst>
  </p:cSld>
  <p:clrMapOvr>
    <a:masterClrMapping/>
  </p:clrMapOvr>
  <mc:AlternateContent xmlns:mc="http://schemas.openxmlformats.org/markup-compatibility/2006" xmlns:p14="http://schemas.microsoft.com/office/powerpoint/2010/main">
    <mc:Choice Requires="p14">
      <p:transition spd="slow" p14:dur="2000" advTm="56016"/>
    </mc:Choice>
    <mc:Fallback xmlns="">
      <p:transition spd="slow" advTm="56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41"/>
          <p:cNvSpPr txBox="1">
            <a:spLocks noGrp="1"/>
          </p:cNvSpPr>
          <p:nvPr>
            <p:ph type="title" idx="2"/>
          </p:nvPr>
        </p:nvSpPr>
        <p:spPr>
          <a:xfrm>
            <a:off x="4113216" y="2685058"/>
            <a:ext cx="4359300" cy="7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Exploratory Data Analysis &amp; Preprocessing</a:t>
            </a:r>
            <a:endParaRPr dirty="0"/>
          </a:p>
        </p:txBody>
      </p:sp>
      <p:sp>
        <p:nvSpPr>
          <p:cNvPr id="2572" name="Google Shape;2572;p41"/>
          <p:cNvSpPr txBox="1">
            <a:spLocks noGrp="1"/>
          </p:cNvSpPr>
          <p:nvPr>
            <p:ph type="title"/>
          </p:nvPr>
        </p:nvSpPr>
        <p:spPr>
          <a:xfrm>
            <a:off x="4064725" y="1001700"/>
            <a:ext cx="1270200" cy="11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2573" name="Google Shape;2573;p41"/>
          <p:cNvGrpSpPr/>
          <p:nvPr/>
        </p:nvGrpSpPr>
        <p:grpSpPr>
          <a:xfrm>
            <a:off x="1325900" y="964300"/>
            <a:ext cx="1906975" cy="3583889"/>
            <a:chOff x="1325900" y="964300"/>
            <a:chExt cx="1906975" cy="3583889"/>
          </a:xfrm>
        </p:grpSpPr>
        <p:grpSp>
          <p:nvGrpSpPr>
            <p:cNvPr id="2574" name="Google Shape;2574;p41"/>
            <p:cNvGrpSpPr/>
            <p:nvPr/>
          </p:nvGrpSpPr>
          <p:grpSpPr>
            <a:xfrm>
              <a:off x="1325900" y="1055060"/>
              <a:ext cx="55378" cy="3493129"/>
              <a:chOff x="1325900" y="1055060"/>
              <a:chExt cx="55378" cy="3493129"/>
            </a:xfrm>
          </p:grpSpPr>
          <p:sp>
            <p:nvSpPr>
              <p:cNvPr id="2575" name="Google Shape;2575;p41"/>
              <p:cNvSpPr/>
              <p:nvPr/>
            </p:nvSpPr>
            <p:spPr>
              <a:xfrm>
                <a:off x="1325900" y="1055060"/>
                <a:ext cx="23637" cy="34225"/>
              </a:xfrm>
              <a:custGeom>
                <a:avLst/>
                <a:gdLst/>
                <a:ahLst/>
                <a:cxnLst/>
                <a:rect l="l" t="t" r="r" b="b"/>
                <a:pathLst>
                  <a:path w="1047" h="1516" extrusionOk="0">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1"/>
              <p:cNvSpPr/>
              <p:nvPr/>
            </p:nvSpPr>
            <p:spPr>
              <a:xfrm>
                <a:off x="1354391" y="1055872"/>
                <a:ext cx="15487" cy="33412"/>
              </a:xfrm>
              <a:custGeom>
                <a:avLst/>
                <a:gdLst/>
                <a:ahLst/>
                <a:cxnLst/>
                <a:rect l="l" t="t" r="r" b="b"/>
                <a:pathLst>
                  <a:path w="686" h="1480" extrusionOk="0">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1"/>
              <p:cNvSpPr/>
              <p:nvPr/>
            </p:nvSpPr>
            <p:spPr>
              <a:xfrm>
                <a:off x="1325900" y="1567214"/>
                <a:ext cx="16300" cy="3296"/>
              </a:xfrm>
              <a:custGeom>
                <a:avLst/>
                <a:gdLst/>
                <a:ahLst/>
                <a:cxnLst/>
                <a:rect l="l" t="t" r="r" b="b"/>
                <a:pathLst>
                  <a:path w="722" h="146" extrusionOk="0">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1"/>
              <p:cNvSpPr/>
              <p:nvPr/>
            </p:nvSpPr>
            <p:spPr>
              <a:xfrm>
                <a:off x="1325900" y="2043563"/>
                <a:ext cx="23637" cy="34202"/>
              </a:xfrm>
              <a:custGeom>
                <a:avLst/>
                <a:gdLst/>
                <a:ahLst/>
                <a:cxnLst/>
                <a:rect l="l" t="t" r="r" b="b"/>
                <a:pathLst>
                  <a:path w="1047" h="1515" extrusionOk="0">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1"/>
              <p:cNvSpPr/>
              <p:nvPr/>
            </p:nvSpPr>
            <p:spPr>
              <a:xfrm>
                <a:off x="1355204" y="2043563"/>
                <a:ext cx="23637" cy="34202"/>
              </a:xfrm>
              <a:custGeom>
                <a:avLst/>
                <a:gdLst/>
                <a:ahLst/>
                <a:cxnLst/>
                <a:rect l="l" t="t" r="r" b="b"/>
                <a:pathLst>
                  <a:path w="1047" h="1515" extrusionOk="0">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1"/>
              <p:cNvSpPr/>
              <p:nvPr/>
            </p:nvSpPr>
            <p:spPr>
              <a:xfrm>
                <a:off x="1325900" y="2537792"/>
                <a:ext cx="23637" cy="34225"/>
              </a:xfrm>
              <a:custGeom>
                <a:avLst/>
                <a:gdLst/>
                <a:ahLst/>
                <a:cxnLst/>
                <a:rect l="l" t="t" r="r" b="b"/>
                <a:pathLst>
                  <a:path w="1047" h="1516" extrusionOk="0">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1"/>
              <p:cNvSpPr/>
              <p:nvPr/>
            </p:nvSpPr>
            <p:spPr>
              <a:xfrm>
                <a:off x="1355204" y="2537792"/>
                <a:ext cx="24450" cy="34225"/>
              </a:xfrm>
              <a:custGeom>
                <a:avLst/>
                <a:gdLst/>
                <a:ahLst/>
                <a:cxnLst/>
                <a:rect l="l" t="t" r="r" b="b"/>
                <a:pathLst>
                  <a:path w="1083" h="1516" extrusionOk="0">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1"/>
              <p:cNvSpPr/>
              <p:nvPr/>
            </p:nvSpPr>
            <p:spPr>
              <a:xfrm>
                <a:off x="1325900" y="3032044"/>
                <a:ext cx="23637" cy="34225"/>
              </a:xfrm>
              <a:custGeom>
                <a:avLst/>
                <a:gdLst/>
                <a:ahLst/>
                <a:cxnLst/>
                <a:rect l="l" t="t" r="r" b="b"/>
                <a:pathLst>
                  <a:path w="1047" h="1516" extrusionOk="0">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1"/>
              <p:cNvSpPr/>
              <p:nvPr/>
            </p:nvSpPr>
            <p:spPr>
              <a:xfrm>
                <a:off x="1354391" y="3032044"/>
                <a:ext cx="26888" cy="33412"/>
              </a:xfrm>
              <a:custGeom>
                <a:avLst/>
                <a:gdLst/>
                <a:ahLst/>
                <a:cxnLst/>
                <a:rect l="l" t="t" r="r" b="b"/>
                <a:pathLst>
                  <a:path w="1191" h="1480" extrusionOk="0">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1"/>
              <p:cNvSpPr/>
              <p:nvPr/>
            </p:nvSpPr>
            <p:spPr>
              <a:xfrm>
                <a:off x="1325900" y="3543386"/>
                <a:ext cx="16300" cy="4109"/>
              </a:xfrm>
              <a:custGeom>
                <a:avLst/>
                <a:gdLst/>
                <a:ahLst/>
                <a:cxnLst/>
                <a:rect l="l" t="t" r="r" b="b"/>
                <a:pathLst>
                  <a:path w="722" h="182" extrusionOk="0">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1"/>
              <p:cNvSpPr/>
              <p:nvPr/>
            </p:nvSpPr>
            <p:spPr>
              <a:xfrm>
                <a:off x="1325900" y="4019735"/>
                <a:ext cx="23637" cy="35015"/>
              </a:xfrm>
              <a:custGeom>
                <a:avLst/>
                <a:gdLst/>
                <a:ahLst/>
                <a:cxnLst/>
                <a:rect l="l" t="t" r="r" b="b"/>
                <a:pathLst>
                  <a:path w="1047" h="1551" extrusionOk="0">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1"/>
              <p:cNvSpPr/>
              <p:nvPr/>
            </p:nvSpPr>
            <p:spPr>
              <a:xfrm>
                <a:off x="1355204" y="4020548"/>
                <a:ext cx="23637" cy="34202"/>
              </a:xfrm>
              <a:custGeom>
                <a:avLst/>
                <a:gdLst/>
                <a:ahLst/>
                <a:cxnLst/>
                <a:rect l="l" t="t" r="r" b="b"/>
                <a:pathLst>
                  <a:path w="1047" h="1515" extrusionOk="0">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1"/>
              <p:cNvSpPr/>
              <p:nvPr/>
            </p:nvSpPr>
            <p:spPr>
              <a:xfrm>
                <a:off x="1325900" y="4513964"/>
                <a:ext cx="23637" cy="34225"/>
              </a:xfrm>
              <a:custGeom>
                <a:avLst/>
                <a:gdLst/>
                <a:ahLst/>
                <a:cxnLst/>
                <a:rect l="l" t="t" r="r" b="b"/>
                <a:pathLst>
                  <a:path w="1047" h="1516" extrusionOk="0">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1"/>
              <p:cNvSpPr/>
              <p:nvPr/>
            </p:nvSpPr>
            <p:spPr>
              <a:xfrm>
                <a:off x="1355204" y="4514777"/>
                <a:ext cx="24450" cy="33412"/>
              </a:xfrm>
              <a:custGeom>
                <a:avLst/>
                <a:gdLst/>
                <a:ahLst/>
                <a:cxnLst/>
                <a:rect l="l" t="t" r="r" b="b"/>
                <a:pathLst>
                  <a:path w="1083" h="1480" extrusionOk="0">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41"/>
            <p:cNvSpPr/>
            <p:nvPr/>
          </p:nvSpPr>
          <p:spPr>
            <a:xfrm>
              <a:off x="1495264" y="2987254"/>
              <a:ext cx="23" cy="23"/>
            </a:xfrm>
            <a:custGeom>
              <a:avLst/>
              <a:gdLst/>
              <a:ahLst/>
              <a:cxnLst/>
              <a:rect l="l" t="t" r="r" b="b"/>
              <a:pathLst>
                <a:path w="1" h="1" fill="none" extrusionOk="0">
                  <a:moveTo>
                    <a:pt x="0" y="1"/>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1"/>
            <p:cNvSpPr/>
            <p:nvPr/>
          </p:nvSpPr>
          <p:spPr>
            <a:xfrm>
              <a:off x="1502578" y="1569675"/>
              <a:ext cx="23" cy="23"/>
            </a:xfrm>
            <a:custGeom>
              <a:avLst/>
              <a:gdLst/>
              <a:ahLst/>
              <a:cxnLst/>
              <a:rect l="l" t="t" r="r" b="b"/>
              <a:pathLst>
                <a:path w="1" h="1" fill="none" extrusionOk="0">
                  <a:moveTo>
                    <a:pt x="1" y="0"/>
                  </a:moveTo>
                  <a:close/>
                </a:path>
              </a:pathLst>
            </a:custGeom>
            <a:gradFill>
              <a:gsLst>
                <a:gs pos="0">
                  <a:srgbClr val="B45F06">
                    <a:alpha val="50890"/>
                  </a:srgbClr>
                </a:gs>
                <a:gs pos="100000">
                  <a:schemeClr val="lt1">
                    <a:alpha val="50890"/>
                  </a:schemeClr>
                </a:gs>
              </a:gsLst>
              <a:lin ang="10801400" scaled="0"/>
            </a:gradFill>
            <a:ln w="9025" cap="flat" cmpd="sng">
              <a:solidFill>
                <a:schemeClr val="lt1"/>
              </a:solidFill>
              <a:prstDash val="solid"/>
              <a:miter lim="360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1" name="Google Shape;2591;p41"/>
            <p:cNvGrpSpPr/>
            <p:nvPr/>
          </p:nvGrpSpPr>
          <p:grpSpPr>
            <a:xfrm>
              <a:off x="1469350" y="982936"/>
              <a:ext cx="1746251" cy="3530028"/>
              <a:chOff x="2226325" y="721850"/>
              <a:chExt cx="1576750" cy="3153500"/>
            </a:xfrm>
          </p:grpSpPr>
          <p:sp>
            <p:nvSpPr>
              <p:cNvPr id="2592" name="Google Shape;2592;p41"/>
              <p:cNvSpPr/>
              <p:nvPr/>
            </p:nvSpPr>
            <p:spPr>
              <a:xfrm>
                <a:off x="2232900" y="721850"/>
                <a:ext cx="1249150" cy="575700"/>
              </a:xfrm>
              <a:custGeom>
                <a:avLst/>
                <a:gdLst/>
                <a:ahLst/>
                <a:cxnLst/>
                <a:rect l="l" t="t" r="r" b="b"/>
                <a:pathLst>
                  <a:path w="49966" h="23028" extrusionOk="0">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1"/>
              <p:cNvSpPr/>
              <p:nvPr/>
            </p:nvSpPr>
            <p:spPr>
              <a:xfrm>
                <a:off x="2234350" y="1293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1"/>
              <p:cNvSpPr/>
              <p:nvPr/>
            </p:nvSpPr>
            <p:spPr>
              <a:xfrm>
                <a:off x="3789200" y="852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1"/>
              <p:cNvSpPr/>
              <p:nvPr/>
            </p:nvSpPr>
            <p:spPr>
              <a:xfrm>
                <a:off x="2232175" y="849550"/>
                <a:ext cx="1558500" cy="716525"/>
              </a:xfrm>
              <a:custGeom>
                <a:avLst/>
                <a:gdLst/>
                <a:ahLst/>
                <a:cxnLst/>
                <a:rect l="l" t="t" r="r" b="b"/>
                <a:pathLst>
                  <a:path w="62340" h="28661" extrusionOk="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1"/>
              <p:cNvSpPr/>
              <p:nvPr/>
            </p:nvSpPr>
            <p:spPr>
              <a:xfrm>
                <a:off x="2233625" y="15624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1"/>
              <p:cNvSpPr/>
              <p:nvPr/>
            </p:nvSpPr>
            <p:spPr>
              <a:xfrm>
                <a:off x="3795750" y="11180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1"/>
              <p:cNvSpPr/>
              <p:nvPr/>
            </p:nvSpPr>
            <p:spPr>
              <a:xfrm>
                <a:off x="2231425" y="1114400"/>
                <a:ext cx="1565825" cy="720175"/>
              </a:xfrm>
              <a:custGeom>
                <a:avLst/>
                <a:gdLst/>
                <a:ahLst/>
                <a:cxnLst/>
                <a:rect l="l" t="t" r="r" b="b"/>
                <a:pathLst>
                  <a:path w="62633" h="28807" extrusionOk="0">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1"/>
              <p:cNvSpPr/>
              <p:nvPr/>
            </p:nvSpPr>
            <p:spPr>
              <a:xfrm>
                <a:off x="2232900" y="1830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1"/>
              <p:cNvSpPr/>
              <p:nvPr/>
            </p:nvSpPr>
            <p:spPr>
              <a:xfrm>
                <a:off x="3795750" y="13858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1"/>
              <p:cNvSpPr/>
              <p:nvPr/>
            </p:nvSpPr>
            <p:spPr>
              <a:xfrm>
                <a:off x="2231425" y="1382175"/>
                <a:ext cx="1565825" cy="720175"/>
              </a:xfrm>
              <a:custGeom>
                <a:avLst/>
                <a:gdLst/>
                <a:ahLst/>
                <a:cxnLst/>
                <a:rect l="l" t="t" r="r" b="b"/>
                <a:pathLst>
                  <a:path w="62633" h="28807" extrusionOk="0">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1"/>
              <p:cNvSpPr/>
              <p:nvPr/>
            </p:nvSpPr>
            <p:spPr>
              <a:xfrm>
                <a:off x="2232900" y="20986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1"/>
              <p:cNvSpPr/>
              <p:nvPr/>
            </p:nvSpPr>
            <p:spPr>
              <a:xfrm>
                <a:off x="2231425" y="1647750"/>
                <a:ext cx="1571650" cy="722375"/>
              </a:xfrm>
              <a:custGeom>
                <a:avLst/>
                <a:gdLst/>
                <a:ahLst/>
                <a:cxnLst/>
                <a:rect l="l" t="t" r="r" b="b"/>
                <a:pathLst>
                  <a:path w="62866" h="28895" extrusionOk="0">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1"/>
              <p:cNvSpPr/>
              <p:nvPr/>
            </p:nvSpPr>
            <p:spPr>
              <a:xfrm>
                <a:off x="2233625" y="2366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1"/>
              <p:cNvSpPr/>
              <p:nvPr/>
            </p:nvSpPr>
            <p:spPr>
              <a:xfrm>
                <a:off x="3795750" y="19221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1"/>
              <p:cNvSpPr/>
              <p:nvPr/>
            </p:nvSpPr>
            <p:spPr>
              <a:xfrm>
                <a:off x="2232175" y="1918450"/>
                <a:ext cx="1565075" cy="719450"/>
              </a:xfrm>
              <a:custGeom>
                <a:avLst/>
                <a:gdLst/>
                <a:ahLst/>
                <a:cxnLst/>
                <a:rect l="l" t="t" r="r" b="b"/>
                <a:pathLst>
                  <a:path w="62603" h="28778" extrusionOk="0">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1"/>
              <p:cNvSpPr/>
              <p:nvPr/>
            </p:nvSpPr>
            <p:spPr>
              <a:xfrm>
                <a:off x="2233625" y="26342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1"/>
              <p:cNvSpPr/>
              <p:nvPr/>
            </p:nvSpPr>
            <p:spPr>
              <a:xfrm>
                <a:off x="3795750" y="2457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1"/>
              <p:cNvSpPr/>
              <p:nvPr/>
            </p:nvSpPr>
            <p:spPr>
              <a:xfrm>
                <a:off x="2231425" y="2454725"/>
                <a:ext cx="1566550" cy="719450"/>
              </a:xfrm>
              <a:custGeom>
                <a:avLst/>
                <a:gdLst/>
                <a:ahLst/>
                <a:cxnLst/>
                <a:rect l="l" t="t" r="r" b="b"/>
                <a:pathLst>
                  <a:path w="62662" h="28778" extrusionOk="0">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1"/>
              <p:cNvSpPr/>
              <p:nvPr/>
            </p:nvSpPr>
            <p:spPr>
              <a:xfrm>
                <a:off x="2233625" y="31712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1"/>
              <p:cNvSpPr/>
              <p:nvPr/>
            </p:nvSpPr>
            <p:spPr>
              <a:xfrm>
                <a:off x="3795750" y="2726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1"/>
              <p:cNvSpPr/>
              <p:nvPr/>
            </p:nvSpPr>
            <p:spPr>
              <a:xfrm>
                <a:off x="2233625" y="2722500"/>
                <a:ext cx="1563625" cy="719450"/>
              </a:xfrm>
              <a:custGeom>
                <a:avLst/>
                <a:gdLst/>
                <a:ahLst/>
                <a:cxnLst/>
                <a:rect l="l" t="t" r="r" b="b"/>
                <a:pathLst>
                  <a:path w="62545" h="28778" extrusionOk="0">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1"/>
              <p:cNvSpPr/>
              <p:nvPr/>
            </p:nvSpPr>
            <p:spPr>
              <a:xfrm>
                <a:off x="2235075" y="3438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1"/>
              <p:cNvSpPr/>
              <p:nvPr/>
            </p:nvSpPr>
            <p:spPr>
              <a:xfrm>
                <a:off x="3794300" y="2994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1"/>
              <p:cNvSpPr/>
              <p:nvPr/>
            </p:nvSpPr>
            <p:spPr>
              <a:xfrm>
                <a:off x="2231425" y="2991750"/>
                <a:ext cx="1564350" cy="718700"/>
              </a:xfrm>
              <a:custGeom>
                <a:avLst/>
                <a:gdLst/>
                <a:ahLst/>
                <a:cxnLst/>
                <a:rect l="l" t="t" r="r" b="b"/>
                <a:pathLst>
                  <a:path w="62574" h="28748" extrusionOk="0">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1"/>
              <p:cNvSpPr/>
              <p:nvPr/>
            </p:nvSpPr>
            <p:spPr>
              <a:xfrm>
                <a:off x="2233625" y="370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1"/>
              <p:cNvSpPr/>
              <p:nvPr/>
            </p:nvSpPr>
            <p:spPr>
              <a:xfrm>
                <a:off x="3745425" y="725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1"/>
              <p:cNvSpPr/>
              <p:nvPr/>
            </p:nvSpPr>
            <p:spPr>
              <a:xfrm>
                <a:off x="2232900" y="721850"/>
                <a:ext cx="1514000" cy="543600"/>
              </a:xfrm>
              <a:custGeom>
                <a:avLst/>
                <a:gdLst/>
                <a:ahLst/>
                <a:cxnLst/>
                <a:rect l="l" t="t" r="r" b="b"/>
                <a:pathLst>
                  <a:path w="60560" h="21744" extrusionOk="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1"/>
              <p:cNvSpPr/>
              <p:nvPr/>
            </p:nvSpPr>
            <p:spPr>
              <a:xfrm>
                <a:off x="2233625" y="1261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1"/>
              <p:cNvSpPr/>
              <p:nvPr/>
            </p:nvSpPr>
            <p:spPr>
              <a:xfrm>
                <a:off x="3795750" y="966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1"/>
              <p:cNvSpPr/>
              <p:nvPr/>
            </p:nvSpPr>
            <p:spPr>
              <a:xfrm>
                <a:off x="2232900" y="962625"/>
                <a:ext cx="1564350" cy="561125"/>
              </a:xfrm>
              <a:custGeom>
                <a:avLst/>
                <a:gdLst/>
                <a:ahLst/>
                <a:cxnLst/>
                <a:rect l="l" t="t" r="r" b="b"/>
                <a:pathLst>
                  <a:path w="62574" h="22445" extrusionOk="0">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1"/>
              <p:cNvSpPr/>
              <p:nvPr/>
            </p:nvSpPr>
            <p:spPr>
              <a:xfrm>
                <a:off x="2233625" y="15200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1"/>
              <p:cNvSpPr/>
              <p:nvPr/>
            </p:nvSpPr>
            <p:spPr>
              <a:xfrm>
                <a:off x="3795750" y="1225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1"/>
              <p:cNvSpPr/>
              <p:nvPr/>
            </p:nvSpPr>
            <p:spPr>
              <a:xfrm>
                <a:off x="2232900" y="1220925"/>
                <a:ext cx="1564350" cy="561850"/>
              </a:xfrm>
              <a:custGeom>
                <a:avLst/>
                <a:gdLst/>
                <a:ahLst/>
                <a:cxnLst/>
                <a:rect l="l" t="t" r="r" b="b"/>
                <a:pathLst>
                  <a:path w="62574" h="22474" extrusionOk="0">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1"/>
              <p:cNvSpPr/>
              <p:nvPr/>
            </p:nvSpPr>
            <p:spPr>
              <a:xfrm>
                <a:off x="2233625" y="17791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1"/>
              <p:cNvSpPr/>
              <p:nvPr/>
            </p:nvSpPr>
            <p:spPr>
              <a:xfrm>
                <a:off x="3792850" y="1485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1"/>
              <p:cNvSpPr/>
              <p:nvPr/>
            </p:nvSpPr>
            <p:spPr>
              <a:xfrm>
                <a:off x="2232900" y="1481400"/>
                <a:ext cx="1560700" cy="559650"/>
              </a:xfrm>
              <a:custGeom>
                <a:avLst/>
                <a:gdLst/>
                <a:ahLst/>
                <a:cxnLst/>
                <a:rect l="l" t="t" r="r" b="b"/>
                <a:pathLst>
                  <a:path w="62428" h="22386" extrusionOk="0">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1"/>
              <p:cNvSpPr/>
              <p:nvPr/>
            </p:nvSpPr>
            <p:spPr>
              <a:xfrm>
                <a:off x="2233625" y="20373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1"/>
              <p:cNvSpPr/>
              <p:nvPr/>
            </p:nvSpPr>
            <p:spPr>
              <a:xfrm>
                <a:off x="3795750" y="1742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1"/>
              <p:cNvSpPr/>
              <p:nvPr/>
            </p:nvSpPr>
            <p:spPr>
              <a:xfrm>
                <a:off x="2232175" y="1738975"/>
                <a:ext cx="1565075" cy="561100"/>
              </a:xfrm>
              <a:custGeom>
                <a:avLst/>
                <a:gdLst/>
                <a:ahLst/>
                <a:cxnLst/>
                <a:rect l="l" t="t" r="r" b="b"/>
                <a:pathLst>
                  <a:path w="62603" h="22444" extrusionOk="0">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1"/>
              <p:cNvSpPr/>
              <p:nvPr/>
            </p:nvSpPr>
            <p:spPr>
              <a:xfrm>
                <a:off x="2232900" y="2296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1"/>
              <p:cNvSpPr/>
              <p:nvPr/>
            </p:nvSpPr>
            <p:spPr>
              <a:xfrm>
                <a:off x="3794300" y="2001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1"/>
              <p:cNvSpPr/>
              <p:nvPr/>
            </p:nvSpPr>
            <p:spPr>
              <a:xfrm>
                <a:off x="2232900" y="1997975"/>
                <a:ext cx="1562150" cy="561125"/>
              </a:xfrm>
              <a:custGeom>
                <a:avLst/>
                <a:gdLst/>
                <a:ahLst/>
                <a:cxnLst/>
                <a:rect l="l" t="t" r="r" b="b"/>
                <a:pathLst>
                  <a:path w="62486" h="22445" extrusionOk="0">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1"/>
              <p:cNvSpPr/>
              <p:nvPr/>
            </p:nvSpPr>
            <p:spPr>
              <a:xfrm>
                <a:off x="2233625" y="2555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1"/>
              <p:cNvSpPr/>
              <p:nvPr/>
            </p:nvSpPr>
            <p:spPr>
              <a:xfrm>
                <a:off x="3795750" y="2259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1"/>
              <p:cNvSpPr/>
              <p:nvPr/>
            </p:nvSpPr>
            <p:spPr>
              <a:xfrm>
                <a:off x="2233625" y="2256275"/>
                <a:ext cx="1562900" cy="561100"/>
              </a:xfrm>
              <a:custGeom>
                <a:avLst/>
                <a:gdLst/>
                <a:ahLst/>
                <a:cxnLst/>
                <a:rect l="l" t="t" r="r" b="b"/>
                <a:pathLst>
                  <a:path w="62516" h="22444" extrusionOk="0">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1"/>
              <p:cNvSpPr/>
              <p:nvPr/>
            </p:nvSpPr>
            <p:spPr>
              <a:xfrm>
                <a:off x="2235075" y="2813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1"/>
              <p:cNvSpPr/>
              <p:nvPr/>
            </p:nvSpPr>
            <p:spPr>
              <a:xfrm>
                <a:off x="3794300" y="2519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1"/>
              <p:cNvSpPr/>
              <p:nvPr/>
            </p:nvSpPr>
            <p:spPr>
              <a:xfrm>
                <a:off x="2232900" y="2515300"/>
                <a:ext cx="1562150" cy="561100"/>
              </a:xfrm>
              <a:custGeom>
                <a:avLst/>
                <a:gdLst/>
                <a:ahLst/>
                <a:cxnLst/>
                <a:rect l="l" t="t" r="r" b="b"/>
                <a:pathLst>
                  <a:path w="62486" h="22444" extrusionOk="0">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1"/>
              <p:cNvSpPr/>
              <p:nvPr/>
            </p:nvSpPr>
            <p:spPr>
              <a:xfrm>
                <a:off x="2233625" y="30727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1"/>
              <p:cNvSpPr/>
              <p:nvPr/>
            </p:nvSpPr>
            <p:spPr>
              <a:xfrm>
                <a:off x="3792100" y="27786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1"/>
              <p:cNvSpPr/>
              <p:nvPr/>
            </p:nvSpPr>
            <p:spPr>
              <a:xfrm>
                <a:off x="2232175" y="2775050"/>
                <a:ext cx="1560700" cy="560375"/>
              </a:xfrm>
              <a:custGeom>
                <a:avLst/>
                <a:gdLst/>
                <a:ahLst/>
                <a:cxnLst/>
                <a:rect l="l" t="t" r="r" b="b"/>
                <a:pathLst>
                  <a:path w="62428" h="22415" extrusionOk="0">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1"/>
              <p:cNvSpPr/>
              <p:nvPr/>
            </p:nvSpPr>
            <p:spPr>
              <a:xfrm>
                <a:off x="2233625" y="333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1"/>
              <p:cNvSpPr/>
              <p:nvPr/>
            </p:nvSpPr>
            <p:spPr>
              <a:xfrm>
                <a:off x="3795750" y="3036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1"/>
              <p:cNvSpPr/>
              <p:nvPr/>
            </p:nvSpPr>
            <p:spPr>
              <a:xfrm>
                <a:off x="2232900" y="3032600"/>
                <a:ext cx="1564350" cy="561100"/>
              </a:xfrm>
              <a:custGeom>
                <a:avLst/>
                <a:gdLst/>
                <a:ahLst/>
                <a:cxnLst/>
                <a:rect l="l" t="t" r="r" b="b"/>
                <a:pathLst>
                  <a:path w="62574" h="22444" extrusionOk="0">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1"/>
              <p:cNvSpPr/>
              <p:nvPr/>
            </p:nvSpPr>
            <p:spPr>
              <a:xfrm>
                <a:off x="2233625" y="3590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1"/>
              <p:cNvSpPr/>
              <p:nvPr/>
            </p:nvSpPr>
            <p:spPr>
              <a:xfrm>
                <a:off x="3795750" y="3294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1"/>
              <p:cNvSpPr/>
              <p:nvPr/>
            </p:nvSpPr>
            <p:spPr>
              <a:xfrm>
                <a:off x="2232175" y="3290900"/>
                <a:ext cx="1565075" cy="561825"/>
              </a:xfrm>
              <a:custGeom>
                <a:avLst/>
                <a:gdLst/>
                <a:ahLst/>
                <a:cxnLst/>
                <a:rect l="l" t="t" r="r" b="b"/>
                <a:pathLst>
                  <a:path w="62603" h="22473" extrusionOk="0">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1"/>
              <p:cNvSpPr/>
              <p:nvPr/>
            </p:nvSpPr>
            <p:spPr>
              <a:xfrm>
                <a:off x="2232900" y="3849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1"/>
              <p:cNvSpPr/>
              <p:nvPr/>
            </p:nvSpPr>
            <p:spPr>
              <a:xfrm>
                <a:off x="3789200" y="818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1"/>
              <p:cNvSpPr/>
              <p:nvPr/>
            </p:nvSpPr>
            <p:spPr>
              <a:xfrm>
                <a:off x="2233625" y="813800"/>
                <a:ext cx="1556325" cy="410800"/>
              </a:xfrm>
              <a:custGeom>
                <a:avLst/>
                <a:gdLst/>
                <a:ahLst/>
                <a:cxnLst/>
                <a:rect l="l" t="t" r="r" b="b"/>
                <a:pathLst>
                  <a:path w="62253" h="16432" extrusionOk="0">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1"/>
              <p:cNvSpPr/>
              <p:nvPr/>
            </p:nvSpPr>
            <p:spPr>
              <a:xfrm>
                <a:off x="2234350" y="12209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1"/>
              <p:cNvSpPr/>
              <p:nvPr/>
            </p:nvSpPr>
            <p:spPr>
              <a:xfrm>
                <a:off x="3792850" y="10691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1"/>
              <p:cNvSpPr/>
              <p:nvPr/>
            </p:nvSpPr>
            <p:spPr>
              <a:xfrm>
                <a:off x="2233625" y="1064775"/>
                <a:ext cx="1559975" cy="412275"/>
              </a:xfrm>
              <a:custGeom>
                <a:avLst/>
                <a:gdLst/>
                <a:ahLst/>
                <a:cxnLst/>
                <a:rect l="l" t="t" r="r" b="b"/>
                <a:pathLst>
                  <a:path w="62399" h="16491" extrusionOk="0">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1"/>
              <p:cNvSpPr/>
              <p:nvPr/>
            </p:nvSpPr>
            <p:spPr>
              <a:xfrm>
                <a:off x="2234350" y="14726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1"/>
              <p:cNvSpPr/>
              <p:nvPr/>
            </p:nvSpPr>
            <p:spPr>
              <a:xfrm>
                <a:off x="3795750" y="132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1"/>
              <p:cNvSpPr/>
              <p:nvPr/>
            </p:nvSpPr>
            <p:spPr>
              <a:xfrm>
                <a:off x="2232175" y="1315775"/>
                <a:ext cx="1564350" cy="413000"/>
              </a:xfrm>
              <a:custGeom>
                <a:avLst/>
                <a:gdLst/>
                <a:ahLst/>
                <a:cxnLst/>
                <a:rect l="l" t="t" r="r" b="b"/>
                <a:pathLst>
                  <a:path w="62574" h="16520" extrusionOk="0">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1"/>
              <p:cNvSpPr/>
              <p:nvPr/>
            </p:nvSpPr>
            <p:spPr>
              <a:xfrm>
                <a:off x="2232900"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1"/>
              <p:cNvSpPr/>
              <p:nvPr/>
            </p:nvSpPr>
            <p:spPr>
              <a:xfrm>
                <a:off x="3791375" y="1573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1"/>
              <p:cNvSpPr/>
              <p:nvPr/>
            </p:nvSpPr>
            <p:spPr>
              <a:xfrm>
                <a:off x="2234350" y="1568950"/>
                <a:ext cx="1557775" cy="411550"/>
              </a:xfrm>
              <a:custGeom>
                <a:avLst/>
                <a:gdLst/>
                <a:ahLst/>
                <a:cxnLst/>
                <a:rect l="l" t="t" r="r" b="b"/>
                <a:pathLst>
                  <a:path w="62311" h="16462" extrusionOk="0">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1"/>
              <p:cNvSpPr/>
              <p:nvPr/>
            </p:nvSpPr>
            <p:spPr>
              <a:xfrm>
                <a:off x="2235800" y="19761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1"/>
              <p:cNvSpPr/>
              <p:nvPr/>
            </p:nvSpPr>
            <p:spPr>
              <a:xfrm>
                <a:off x="3794300" y="1824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1"/>
              <p:cNvSpPr/>
              <p:nvPr/>
            </p:nvSpPr>
            <p:spPr>
              <a:xfrm>
                <a:off x="2231425" y="1820675"/>
                <a:ext cx="1563625" cy="412275"/>
              </a:xfrm>
              <a:custGeom>
                <a:avLst/>
                <a:gdLst/>
                <a:ahLst/>
                <a:cxnLst/>
                <a:rect l="l" t="t" r="r" b="b"/>
                <a:pathLst>
                  <a:path w="62545" h="16491" extrusionOk="0">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1"/>
              <p:cNvSpPr/>
              <p:nvPr/>
            </p:nvSpPr>
            <p:spPr>
              <a:xfrm>
                <a:off x="2232175" y="22292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1"/>
              <p:cNvSpPr/>
              <p:nvPr/>
            </p:nvSpPr>
            <p:spPr>
              <a:xfrm>
                <a:off x="3795750" y="2076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1"/>
              <p:cNvSpPr/>
              <p:nvPr/>
            </p:nvSpPr>
            <p:spPr>
              <a:xfrm>
                <a:off x="2232900" y="2071675"/>
                <a:ext cx="1563625" cy="413000"/>
              </a:xfrm>
              <a:custGeom>
                <a:avLst/>
                <a:gdLst/>
                <a:ahLst/>
                <a:cxnLst/>
                <a:rect l="l" t="t" r="r" b="b"/>
                <a:pathLst>
                  <a:path w="62545" h="16520" extrusionOk="0">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1"/>
              <p:cNvSpPr/>
              <p:nvPr/>
            </p:nvSpPr>
            <p:spPr>
              <a:xfrm>
                <a:off x="2233625" y="2480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1"/>
              <p:cNvSpPr/>
              <p:nvPr/>
            </p:nvSpPr>
            <p:spPr>
              <a:xfrm>
                <a:off x="3795025" y="23277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1"/>
              <p:cNvSpPr/>
              <p:nvPr/>
            </p:nvSpPr>
            <p:spPr>
              <a:xfrm>
                <a:off x="2232900" y="2324125"/>
                <a:ext cx="1562875" cy="412275"/>
              </a:xfrm>
              <a:custGeom>
                <a:avLst/>
                <a:gdLst/>
                <a:ahLst/>
                <a:cxnLst/>
                <a:rect l="l" t="t" r="r" b="b"/>
                <a:pathLst>
                  <a:path w="62515" h="16491" extrusionOk="0">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1"/>
              <p:cNvSpPr/>
              <p:nvPr/>
            </p:nvSpPr>
            <p:spPr>
              <a:xfrm>
                <a:off x="2233625" y="2732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1"/>
              <p:cNvSpPr/>
              <p:nvPr/>
            </p:nvSpPr>
            <p:spPr>
              <a:xfrm>
                <a:off x="3795025" y="25795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1"/>
              <p:cNvSpPr/>
              <p:nvPr/>
            </p:nvSpPr>
            <p:spPr>
              <a:xfrm>
                <a:off x="2232175" y="2575850"/>
                <a:ext cx="1563600" cy="413000"/>
              </a:xfrm>
              <a:custGeom>
                <a:avLst/>
                <a:gdLst/>
                <a:ahLst/>
                <a:cxnLst/>
                <a:rect l="l" t="t" r="r" b="b"/>
                <a:pathLst>
                  <a:path w="62544" h="16520" extrusionOk="0">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1"/>
              <p:cNvSpPr/>
              <p:nvPr/>
            </p:nvSpPr>
            <p:spPr>
              <a:xfrm>
                <a:off x="2232900" y="2984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1"/>
              <p:cNvSpPr/>
              <p:nvPr/>
            </p:nvSpPr>
            <p:spPr>
              <a:xfrm>
                <a:off x="3802325" y="28297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1"/>
              <p:cNvSpPr/>
              <p:nvPr/>
            </p:nvSpPr>
            <p:spPr>
              <a:xfrm>
                <a:off x="2232900" y="2826125"/>
                <a:ext cx="1570175" cy="414450"/>
              </a:xfrm>
              <a:custGeom>
                <a:avLst/>
                <a:gdLst/>
                <a:ahLst/>
                <a:cxnLst/>
                <a:rect l="l" t="t" r="r" b="b"/>
                <a:pathLst>
                  <a:path w="62807" h="16578" extrusionOk="0">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1"/>
              <p:cNvSpPr/>
              <p:nvPr/>
            </p:nvSpPr>
            <p:spPr>
              <a:xfrm>
                <a:off x="2233625" y="323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1"/>
              <p:cNvSpPr/>
              <p:nvPr/>
            </p:nvSpPr>
            <p:spPr>
              <a:xfrm>
                <a:off x="3795750" y="30836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1"/>
              <p:cNvSpPr/>
              <p:nvPr/>
            </p:nvSpPr>
            <p:spPr>
              <a:xfrm>
                <a:off x="2232900" y="3079300"/>
                <a:ext cx="1563625" cy="413000"/>
              </a:xfrm>
              <a:custGeom>
                <a:avLst/>
                <a:gdLst/>
                <a:ahLst/>
                <a:cxnLst/>
                <a:rect l="l" t="t" r="r" b="b"/>
                <a:pathLst>
                  <a:path w="62545" h="16520" extrusionOk="0">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1"/>
              <p:cNvSpPr/>
              <p:nvPr/>
            </p:nvSpPr>
            <p:spPr>
              <a:xfrm>
                <a:off x="2233625" y="348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1"/>
              <p:cNvSpPr/>
              <p:nvPr/>
            </p:nvSpPr>
            <p:spPr>
              <a:xfrm>
                <a:off x="3792100" y="3336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1"/>
              <p:cNvSpPr/>
              <p:nvPr/>
            </p:nvSpPr>
            <p:spPr>
              <a:xfrm>
                <a:off x="2232900" y="3332475"/>
                <a:ext cx="1559975" cy="411550"/>
              </a:xfrm>
              <a:custGeom>
                <a:avLst/>
                <a:gdLst/>
                <a:ahLst/>
                <a:cxnLst/>
                <a:rect l="l" t="t" r="r" b="b"/>
                <a:pathLst>
                  <a:path w="62399" h="16462" extrusionOk="0">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1"/>
              <p:cNvSpPr/>
              <p:nvPr/>
            </p:nvSpPr>
            <p:spPr>
              <a:xfrm>
                <a:off x="2233625" y="37403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1"/>
              <p:cNvSpPr/>
              <p:nvPr/>
            </p:nvSpPr>
            <p:spPr>
              <a:xfrm>
                <a:off x="3795750" y="910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1"/>
              <p:cNvSpPr/>
              <p:nvPr/>
            </p:nvSpPr>
            <p:spPr>
              <a:xfrm>
                <a:off x="2233625" y="906450"/>
                <a:ext cx="1562900" cy="270725"/>
              </a:xfrm>
              <a:custGeom>
                <a:avLst/>
                <a:gdLst/>
                <a:ahLst/>
                <a:cxnLst/>
                <a:rect l="l" t="t" r="r" b="b"/>
                <a:pathLst>
                  <a:path w="62516" h="10829" extrusionOk="0">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1"/>
              <p:cNvSpPr/>
              <p:nvPr/>
            </p:nvSpPr>
            <p:spPr>
              <a:xfrm>
                <a:off x="2233625" y="1172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1"/>
              <p:cNvSpPr/>
              <p:nvPr/>
            </p:nvSpPr>
            <p:spPr>
              <a:xfrm>
                <a:off x="3797950" y="11574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1"/>
              <p:cNvSpPr/>
              <p:nvPr/>
            </p:nvSpPr>
            <p:spPr>
              <a:xfrm>
                <a:off x="2233625" y="1153800"/>
                <a:ext cx="1565075" cy="270725"/>
              </a:xfrm>
              <a:custGeom>
                <a:avLst/>
                <a:gdLst/>
                <a:ahLst/>
                <a:cxnLst/>
                <a:rect l="l" t="t" r="r" b="b"/>
                <a:pathLst>
                  <a:path w="62603" h="10829" extrusionOk="0">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1"/>
              <p:cNvSpPr/>
              <p:nvPr/>
            </p:nvSpPr>
            <p:spPr>
              <a:xfrm>
                <a:off x="2233625" y="1420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1"/>
              <p:cNvSpPr/>
              <p:nvPr/>
            </p:nvSpPr>
            <p:spPr>
              <a:xfrm>
                <a:off x="3795750" y="140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1"/>
              <p:cNvSpPr/>
              <p:nvPr/>
            </p:nvSpPr>
            <p:spPr>
              <a:xfrm>
                <a:off x="2233625" y="1401150"/>
                <a:ext cx="1562900" cy="270700"/>
              </a:xfrm>
              <a:custGeom>
                <a:avLst/>
                <a:gdLst/>
                <a:ahLst/>
                <a:cxnLst/>
                <a:rect l="l" t="t" r="r" b="b"/>
                <a:pathLst>
                  <a:path w="62516" h="10828" extrusionOk="0">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1"/>
              <p:cNvSpPr/>
              <p:nvPr/>
            </p:nvSpPr>
            <p:spPr>
              <a:xfrm>
                <a:off x="2233625" y="1667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1"/>
              <p:cNvSpPr/>
              <p:nvPr/>
            </p:nvSpPr>
            <p:spPr>
              <a:xfrm>
                <a:off x="3801600" y="16514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1"/>
              <p:cNvSpPr/>
              <p:nvPr/>
            </p:nvSpPr>
            <p:spPr>
              <a:xfrm>
                <a:off x="3795025" y="1647750"/>
                <a:ext cx="7325" cy="8800"/>
              </a:xfrm>
              <a:custGeom>
                <a:avLst/>
                <a:gdLst/>
                <a:ahLst/>
                <a:cxnLst/>
                <a:rect l="l" t="t" r="r" b="b"/>
                <a:pathLst>
                  <a:path w="293" h="352" extrusionOk="0">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1"/>
              <p:cNvSpPr/>
              <p:nvPr/>
            </p:nvSpPr>
            <p:spPr>
              <a:xfrm>
                <a:off x="3791375" y="1648500"/>
                <a:ext cx="5150" cy="8775"/>
              </a:xfrm>
              <a:custGeom>
                <a:avLst/>
                <a:gdLst/>
                <a:ahLst/>
                <a:cxnLst/>
                <a:rect l="l" t="t" r="r" b="b"/>
                <a:pathLst>
                  <a:path w="206" h="351" extrusionOk="0">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1"/>
              <p:cNvSpPr/>
              <p:nvPr/>
            </p:nvSpPr>
            <p:spPr>
              <a:xfrm>
                <a:off x="2232900" y="1649225"/>
                <a:ext cx="1559975" cy="269975"/>
              </a:xfrm>
              <a:custGeom>
                <a:avLst/>
                <a:gdLst/>
                <a:ahLst/>
                <a:cxnLst/>
                <a:rect l="l" t="t" r="r" b="b"/>
                <a:pathLst>
                  <a:path w="62399" h="10799" extrusionOk="0">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1"/>
              <p:cNvSpPr/>
              <p:nvPr/>
            </p:nvSpPr>
            <p:spPr>
              <a:xfrm>
                <a:off x="2232900" y="19148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1"/>
              <p:cNvSpPr/>
              <p:nvPr/>
            </p:nvSpPr>
            <p:spPr>
              <a:xfrm>
                <a:off x="3795750" y="1900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1"/>
              <p:cNvSpPr/>
              <p:nvPr/>
            </p:nvSpPr>
            <p:spPr>
              <a:xfrm>
                <a:off x="2233625" y="1895825"/>
                <a:ext cx="1562900" cy="270000"/>
              </a:xfrm>
              <a:custGeom>
                <a:avLst/>
                <a:gdLst/>
                <a:ahLst/>
                <a:cxnLst/>
                <a:rect l="l" t="t" r="r" b="b"/>
                <a:pathLst>
                  <a:path w="62516" h="10800" extrusionOk="0">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1"/>
              <p:cNvSpPr/>
              <p:nvPr/>
            </p:nvSpPr>
            <p:spPr>
              <a:xfrm>
                <a:off x="2233625" y="2162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1"/>
              <p:cNvSpPr/>
              <p:nvPr/>
            </p:nvSpPr>
            <p:spPr>
              <a:xfrm>
                <a:off x="3795750" y="2146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1"/>
              <p:cNvSpPr/>
              <p:nvPr/>
            </p:nvSpPr>
            <p:spPr>
              <a:xfrm>
                <a:off x="2233625" y="2143175"/>
                <a:ext cx="1562900" cy="270000"/>
              </a:xfrm>
              <a:custGeom>
                <a:avLst/>
                <a:gdLst/>
                <a:ahLst/>
                <a:cxnLst/>
                <a:rect l="l" t="t" r="r" b="b"/>
                <a:pathLst>
                  <a:path w="62516" h="10800" extrusionOk="0">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1"/>
              <p:cNvSpPr/>
              <p:nvPr/>
            </p:nvSpPr>
            <p:spPr>
              <a:xfrm>
                <a:off x="2233625" y="2409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1"/>
              <p:cNvSpPr/>
              <p:nvPr/>
            </p:nvSpPr>
            <p:spPr>
              <a:xfrm>
                <a:off x="3795750" y="2394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1"/>
              <p:cNvSpPr/>
              <p:nvPr/>
            </p:nvSpPr>
            <p:spPr>
              <a:xfrm>
                <a:off x="2232900" y="2390525"/>
                <a:ext cx="1563625" cy="269975"/>
              </a:xfrm>
              <a:custGeom>
                <a:avLst/>
                <a:gdLst/>
                <a:ahLst/>
                <a:cxnLst/>
                <a:rect l="l" t="t" r="r" b="b"/>
                <a:pathLst>
                  <a:path w="62545" h="10799" extrusionOk="0">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1"/>
              <p:cNvSpPr/>
              <p:nvPr/>
            </p:nvSpPr>
            <p:spPr>
              <a:xfrm>
                <a:off x="2232900" y="2656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1"/>
              <p:cNvSpPr/>
              <p:nvPr/>
            </p:nvSpPr>
            <p:spPr>
              <a:xfrm>
                <a:off x="3794300" y="2642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1"/>
              <p:cNvSpPr/>
              <p:nvPr/>
            </p:nvSpPr>
            <p:spPr>
              <a:xfrm>
                <a:off x="2232900" y="2637875"/>
                <a:ext cx="1561425" cy="269975"/>
              </a:xfrm>
              <a:custGeom>
                <a:avLst/>
                <a:gdLst/>
                <a:ahLst/>
                <a:cxnLst/>
                <a:rect l="l" t="t" r="r" b="b"/>
                <a:pathLst>
                  <a:path w="62457" h="10799" extrusionOk="0">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1"/>
              <p:cNvSpPr/>
              <p:nvPr/>
            </p:nvSpPr>
            <p:spPr>
              <a:xfrm>
                <a:off x="2233625" y="2904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1"/>
              <p:cNvSpPr/>
              <p:nvPr/>
            </p:nvSpPr>
            <p:spPr>
              <a:xfrm>
                <a:off x="3795025" y="28888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1"/>
              <p:cNvSpPr/>
              <p:nvPr/>
            </p:nvSpPr>
            <p:spPr>
              <a:xfrm>
                <a:off x="2233625" y="2885225"/>
                <a:ext cx="1562150" cy="269975"/>
              </a:xfrm>
              <a:custGeom>
                <a:avLst/>
                <a:gdLst/>
                <a:ahLst/>
                <a:cxnLst/>
                <a:rect l="l" t="t" r="r" b="b"/>
                <a:pathLst>
                  <a:path w="62486" h="10799" extrusionOk="0">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1"/>
              <p:cNvSpPr/>
              <p:nvPr/>
            </p:nvSpPr>
            <p:spPr>
              <a:xfrm>
                <a:off x="2233625" y="31508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1"/>
              <p:cNvSpPr/>
              <p:nvPr/>
            </p:nvSpPr>
            <p:spPr>
              <a:xfrm>
                <a:off x="3795750" y="3136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1"/>
              <p:cNvSpPr/>
              <p:nvPr/>
            </p:nvSpPr>
            <p:spPr>
              <a:xfrm>
                <a:off x="2232900" y="3131825"/>
                <a:ext cx="1563625" cy="270725"/>
              </a:xfrm>
              <a:custGeom>
                <a:avLst/>
                <a:gdLst/>
                <a:ahLst/>
                <a:cxnLst/>
                <a:rect l="l" t="t" r="r" b="b"/>
                <a:pathLst>
                  <a:path w="62545" h="10829" extrusionOk="0">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1"/>
              <p:cNvSpPr/>
              <p:nvPr/>
            </p:nvSpPr>
            <p:spPr>
              <a:xfrm>
                <a:off x="2232900" y="33981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1"/>
              <p:cNvSpPr/>
              <p:nvPr/>
            </p:nvSpPr>
            <p:spPr>
              <a:xfrm>
                <a:off x="3794300" y="3383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1"/>
              <p:cNvSpPr/>
              <p:nvPr/>
            </p:nvSpPr>
            <p:spPr>
              <a:xfrm>
                <a:off x="2232900" y="3379900"/>
                <a:ext cx="1561425" cy="270000"/>
              </a:xfrm>
              <a:custGeom>
                <a:avLst/>
                <a:gdLst/>
                <a:ahLst/>
                <a:cxnLst/>
                <a:rect l="l" t="t" r="r" b="b"/>
                <a:pathLst>
                  <a:path w="62457" h="10800" extrusionOk="0">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1"/>
              <p:cNvSpPr/>
              <p:nvPr/>
            </p:nvSpPr>
            <p:spPr>
              <a:xfrm>
                <a:off x="2232900" y="3645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1"/>
              <p:cNvSpPr/>
              <p:nvPr/>
            </p:nvSpPr>
            <p:spPr>
              <a:xfrm>
                <a:off x="3795750" y="993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1"/>
              <p:cNvSpPr/>
              <p:nvPr/>
            </p:nvSpPr>
            <p:spPr>
              <a:xfrm>
                <a:off x="2233625" y="988900"/>
                <a:ext cx="1562150" cy="132100"/>
              </a:xfrm>
              <a:custGeom>
                <a:avLst/>
                <a:gdLst/>
                <a:ahLst/>
                <a:cxnLst/>
                <a:rect l="l" t="t" r="r" b="b"/>
                <a:pathLst>
                  <a:path w="62486" h="5284" extrusionOk="0">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1"/>
              <p:cNvSpPr/>
              <p:nvPr/>
            </p:nvSpPr>
            <p:spPr>
              <a:xfrm>
                <a:off x="2233625" y="111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1"/>
              <p:cNvSpPr/>
              <p:nvPr/>
            </p:nvSpPr>
            <p:spPr>
              <a:xfrm>
                <a:off x="3795750" y="1237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1"/>
              <p:cNvSpPr/>
              <p:nvPr/>
            </p:nvSpPr>
            <p:spPr>
              <a:xfrm>
                <a:off x="2233625" y="1233325"/>
                <a:ext cx="1562150" cy="132100"/>
              </a:xfrm>
              <a:custGeom>
                <a:avLst/>
                <a:gdLst/>
                <a:ahLst/>
                <a:cxnLst/>
                <a:rect l="l" t="t" r="r" b="b"/>
                <a:pathLst>
                  <a:path w="62486" h="5284" extrusionOk="0">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1"/>
              <p:cNvSpPr/>
              <p:nvPr/>
            </p:nvSpPr>
            <p:spPr>
              <a:xfrm>
                <a:off x="2233625" y="1361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1"/>
              <p:cNvSpPr/>
              <p:nvPr/>
            </p:nvSpPr>
            <p:spPr>
              <a:xfrm>
                <a:off x="3801600" y="148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1"/>
              <p:cNvSpPr/>
              <p:nvPr/>
            </p:nvSpPr>
            <p:spPr>
              <a:xfrm>
                <a:off x="2233625" y="1477750"/>
                <a:ext cx="1568000" cy="132825"/>
              </a:xfrm>
              <a:custGeom>
                <a:avLst/>
                <a:gdLst/>
                <a:ahLst/>
                <a:cxnLst/>
                <a:rect l="l" t="t" r="r" b="b"/>
                <a:pathLst>
                  <a:path w="62720" h="5313" extrusionOk="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1"/>
              <p:cNvSpPr/>
              <p:nvPr/>
            </p:nvSpPr>
            <p:spPr>
              <a:xfrm>
                <a:off x="2233625" y="16061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1"/>
              <p:cNvSpPr/>
              <p:nvPr/>
            </p:nvSpPr>
            <p:spPr>
              <a:xfrm>
                <a:off x="3794300" y="1727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1"/>
              <p:cNvSpPr/>
              <p:nvPr/>
            </p:nvSpPr>
            <p:spPr>
              <a:xfrm>
                <a:off x="2232175" y="1722900"/>
                <a:ext cx="1562150" cy="132100"/>
              </a:xfrm>
              <a:custGeom>
                <a:avLst/>
                <a:gdLst/>
                <a:ahLst/>
                <a:cxnLst/>
                <a:rect l="l" t="t" r="r" b="b"/>
                <a:pathLst>
                  <a:path w="62486" h="5284" extrusionOk="0">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1"/>
              <p:cNvSpPr/>
              <p:nvPr/>
            </p:nvSpPr>
            <p:spPr>
              <a:xfrm>
                <a:off x="2232175" y="1850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1"/>
              <p:cNvSpPr/>
              <p:nvPr/>
            </p:nvSpPr>
            <p:spPr>
              <a:xfrm>
                <a:off x="3794300" y="1971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1"/>
              <p:cNvSpPr/>
              <p:nvPr/>
            </p:nvSpPr>
            <p:spPr>
              <a:xfrm>
                <a:off x="2232175" y="1967350"/>
                <a:ext cx="1562150" cy="132075"/>
              </a:xfrm>
              <a:custGeom>
                <a:avLst/>
                <a:gdLst/>
                <a:ahLst/>
                <a:cxnLst/>
                <a:rect l="l" t="t" r="r" b="b"/>
                <a:pathLst>
                  <a:path w="62486" h="5283" extrusionOk="0">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1"/>
              <p:cNvSpPr/>
              <p:nvPr/>
            </p:nvSpPr>
            <p:spPr>
              <a:xfrm>
                <a:off x="2232175" y="20957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1"/>
              <p:cNvSpPr/>
              <p:nvPr/>
            </p:nvSpPr>
            <p:spPr>
              <a:xfrm>
                <a:off x="3795750" y="22161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1"/>
              <p:cNvSpPr/>
              <p:nvPr/>
            </p:nvSpPr>
            <p:spPr>
              <a:xfrm>
                <a:off x="2232900" y="2211775"/>
                <a:ext cx="1562875" cy="132800"/>
              </a:xfrm>
              <a:custGeom>
                <a:avLst/>
                <a:gdLst/>
                <a:ahLst/>
                <a:cxnLst/>
                <a:rect l="l" t="t" r="r" b="b"/>
                <a:pathLst>
                  <a:path w="62515" h="5312" extrusionOk="0">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1"/>
              <p:cNvSpPr/>
              <p:nvPr/>
            </p:nvSpPr>
            <p:spPr>
              <a:xfrm>
                <a:off x="2232900" y="23401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1"/>
              <p:cNvSpPr/>
              <p:nvPr/>
            </p:nvSpPr>
            <p:spPr>
              <a:xfrm>
                <a:off x="3795750" y="24613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1"/>
              <p:cNvSpPr/>
              <p:nvPr/>
            </p:nvSpPr>
            <p:spPr>
              <a:xfrm>
                <a:off x="2235075" y="2456925"/>
                <a:ext cx="1561450" cy="132075"/>
              </a:xfrm>
              <a:custGeom>
                <a:avLst/>
                <a:gdLst/>
                <a:ahLst/>
                <a:cxnLst/>
                <a:rect l="l" t="t" r="r" b="b"/>
                <a:pathLst>
                  <a:path w="62458" h="5283" extrusionOk="0">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1"/>
              <p:cNvSpPr/>
              <p:nvPr/>
            </p:nvSpPr>
            <p:spPr>
              <a:xfrm>
                <a:off x="2235075" y="2584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1"/>
              <p:cNvSpPr/>
              <p:nvPr/>
            </p:nvSpPr>
            <p:spPr>
              <a:xfrm>
                <a:off x="3795025" y="2705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1"/>
              <p:cNvSpPr/>
              <p:nvPr/>
            </p:nvSpPr>
            <p:spPr>
              <a:xfrm>
                <a:off x="2233625" y="2701350"/>
                <a:ext cx="1562150" cy="132075"/>
              </a:xfrm>
              <a:custGeom>
                <a:avLst/>
                <a:gdLst/>
                <a:ahLst/>
                <a:cxnLst/>
                <a:rect l="l" t="t" r="r" b="b"/>
                <a:pathLst>
                  <a:path w="62486" h="5283" extrusionOk="0">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1"/>
              <p:cNvSpPr/>
              <p:nvPr/>
            </p:nvSpPr>
            <p:spPr>
              <a:xfrm>
                <a:off x="2233625" y="28290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1"/>
              <p:cNvSpPr/>
              <p:nvPr/>
            </p:nvSpPr>
            <p:spPr>
              <a:xfrm>
                <a:off x="3795025" y="29501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1"/>
              <p:cNvSpPr/>
              <p:nvPr/>
            </p:nvSpPr>
            <p:spPr>
              <a:xfrm>
                <a:off x="2237275" y="2945775"/>
                <a:ext cx="1558500" cy="132075"/>
              </a:xfrm>
              <a:custGeom>
                <a:avLst/>
                <a:gdLst/>
                <a:ahLst/>
                <a:cxnLst/>
                <a:rect l="l" t="t" r="r" b="b"/>
                <a:pathLst>
                  <a:path w="62340" h="5283" extrusionOk="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1"/>
              <p:cNvSpPr/>
              <p:nvPr/>
            </p:nvSpPr>
            <p:spPr>
              <a:xfrm>
                <a:off x="2237275" y="3073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1"/>
              <p:cNvSpPr/>
              <p:nvPr/>
            </p:nvSpPr>
            <p:spPr>
              <a:xfrm>
                <a:off x="3797950" y="31945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1"/>
              <p:cNvSpPr/>
              <p:nvPr/>
            </p:nvSpPr>
            <p:spPr>
              <a:xfrm>
                <a:off x="2233625" y="3190200"/>
                <a:ext cx="1564350" cy="132075"/>
              </a:xfrm>
              <a:custGeom>
                <a:avLst/>
                <a:gdLst/>
                <a:ahLst/>
                <a:cxnLst/>
                <a:rect l="l" t="t" r="r" b="b"/>
                <a:pathLst>
                  <a:path w="62574" h="5283" extrusionOk="0">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1"/>
              <p:cNvSpPr/>
              <p:nvPr/>
            </p:nvSpPr>
            <p:spPr>
              <a:xfrm>
                <a:off x="2233625" y="3318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1"/>
              <p:cNvSpPr/>
              <p:nvPr/>
            </p:nvSpPr>
            <p:spPr>
              <a:xfrm>
                <a:off x="3794300" y="343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1"/>
              <p:cNvSpPr/>
              <p:nvPr/>
            </p:nvSpPr>
            <p:spPr>
              <a:xfrm>
                <a:off x="2233625" y="3435350"/>
                <a:ext cx="1560700" cy="132100"/>
              </a:xfrm>
              <a:custGeom>
                <a:avLst/>
                <a:gdLst/>
                <a:ahLst/>
                <a:cxnLst/>
                <a:rect l="l" t="t" r="r" b="b"/>
                <a:pathLst>
                  <a:path w="62428" h="5284" extrusionOk="0">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1"/>
              <p:cNvSpPr/>
              <p:nvPr/>
            </p:nvSpPr>
            <p:spPr>
              <a:xfrm>
                <a:off x="2233625" y="3563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1"/>
              <p:cNvSpPr/>
              <p:nvPr/>
            </p:nvSpPr>
            <p:spPr>
              <a:xfrm>
                <a:off x="3795750" y="10655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1"/>
              <p:cNvSpPr/>
              <p:nvPr/>
            </p:nvSpPr>
            <p:spPr>
              <a:xfrm>
                <a:off x="2226325" y="10487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1"/>
              <p:cNvSpPr/>
              <p:nvPr/>
            </p:nvSpPr>
            <p:spPr>
              <a:xfrm>
                <a:off x="2226325" y="10523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1"/>
              <p:cNvSpPr/>
              <p:nvPr/>
            </p:nvSpPr>
            <p:spPr>
              <a:xfrm>
                <a:off x="3795750" y="1309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1"/>
              <p:cNvSpPr/>
              <p:nvPr/>
            </p:nvSpPr>
            <p:spPr>
              <a:xfrm>
                <a:off x="2226325" y="1292425"/>
                <a:ext cx="1569450" cy="20450"/>
              </a:xfrm>
              <a:custGeom>
                <a:avLst/>
                <a:gdLst/>
                <a:ahLst/>
                <a:cxnLst/>
                <a:rect l="l" t="t" r="r" b="b"/>
                <a:pathLst>
                  <a:path w="62778" h="818" extrusionOk="0">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1"/>
              <p:cNvSpPr/>
              <p:nvPr/>
            </p:nvSpPr>
            <p:spPr>
              <a:xfrm>
                <a:off x="2226325" y="12960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1"/>
              <p:cNvSpPr/>
              <p:nvPr/>
            </p:nvSpPr>
            <p:spPr>
              <a:xfrm>
                <a:off x="3795750" y="15529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1"/>
              <p:cNvSpPr/>
              <p:nvPr/>
            </p:nvSpPr>
            <p:spPr>
              <a:xfrm>
                <a:off x="2233625" y="1536125"/>
                <a:ext cx="1562150" cy="20450"/>
              </a:xfrm>
              <a:custGeom>
                <a:avLst/>
                <a:gdLst/>
                <a:ahLst/>
                <a:cxnLst/>
                <a:rect l="l" t="t" r="r" b="b"/>
                <a:pathLst>
                  <a:path w="62486" h="818" extrusionOk="0">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1"/>
              <p:cNvSpPr/>
              <p:nvPr/>
            </p:nvSpPr>
            <p:spPr>
              <a:xfrm>
                <a:off x="2233625" y="153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1"/>
              <p:cNvSpPr/>
              <p:nvPr/>
            </p:nvSpPr>
            <p:spPr>
              <a:xfrm>
                <a:off x="3795750" y="17966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1"/>
              <p:cNvSpPr/>
              <p:nvPr/>
            </p:nvSpPr>
            <p:spPr>
              <a:xfrm>
                <a:off x="2233625" y="1779825"/>
                <a:ext cx="1562150" cy="21175"/>
              </a:xfrm>
              <a:custGeom>
                <a:avLst/>
                <a:gdLst/>
                <a:ahLst/>
                <a:cxnLst/>
                <a:rect l="l" t="t" r="r" b="b"/>
                <a:pathLst>
                  <a:path w="62486" h="847" extrusionOk="0">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1"/>
              <p:cNvSpPr/>
              <p:nvPr/>
            </p:nvSpPr>
            <p:spPr>
              <a:xfrm>
                <a:off x="2233625" y="17842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1"/>
              <p:cNvSpPr/>
              <p:nvPr/>
            </p:nvSpPr>
            <p:spPr>
              <a:xfrm>
                <a:off x="3794300" y="2041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1"/>
              <p:cNvSpPr/>
              <p:nvPr/>
            </p:nvSpPr>
            <p:spPr>
              <a:xfrm>
                <a:off x="2232175" y="2024250"/>
                <a:ext cx="1562150" cy="20450"/>
              </a:xfrm>
              <a:custGeom>
                <a:avLst/>
                <a:gdLst/>
                <a:ahLst/>
                <a:cxnLst/>
                <a:rect l="l" t="t" r="r" b="b"/>
                <a:pathLst>
                  <a:path w="62486" h="818" extrusionOk="0">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1"/>
              <p:cNvSpPr/>
              <p:nvPr/>
            </p:nvSpPr>
            <p:spPr>
              <a:xfrm>
                <a:off x="2232175" y="20279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1"/>
              <p:cNvSpPr/>
              <p:nvPr/>
            </p:nvSpPr>
            <p:spPr>
              <a:xfrm>
                <a:off x="3795025" y="2284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1"/>
              <p:cNvSpPr/>
              <p:nvPr/>
            </p:nvSpPr>
            <p:spPr>
              <a:xfrm>
                <a:off x="2234350" y="2267950"/>
                <a:ext cx="1560700" cy="20450"/>
              </a:xfrm>
              <a:custGeom>
                <a:avLst/>
                <a:gdLst/>
                <a:ahLst/>
                <a:cxnLst/>
                <a:rect l="l" t="t" r="r" b="b"/>
                <a:pathLst>
                  <a:path w="62428" h="818" extrusionOk="0">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1"/>
              <p:cNvSpPr/>
              <p:nvPr/>
            </p:nvSpPr>
            <p:spPr>
              <a:xfrm>
                <a:off x="2233625" y="2271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1"/>
              <p:cNvSpPr/>
              <p:nvPr/>
            </p:nvSpPr>
            <p:spPr>
              <a:xfrm>
                <a:off x="3795750" y="2528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1"/>
              <p:cNvSpPr/>
              <p:nvPr/>
            </p:nvSpPr>
            <p:spPr>
              <a:xfrm>
                <a:off x="2234350" y="2511650"/>
                <a:ext cx="1561425" cy="20450"/>
              </a:xfrm>
              <a:custGeom>
                <a:avLst/>
                <a:gdLst/>
                <a:ahLst/>
                <a:cxnLst/>
                <a:rect l="l" t="t" r="r" b="b"/>
                <a:pathLst>
                  <a:path w="62457" h="818" extrusionOk="0">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1"/>
              <p:cNvSpPr/>
              <p:nvPr/>
            </p:nvSpPr>
            <p:spPr>
              <a:xfrm>
                <a:off x="2233625" y="25153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1"/>
              <p:cNvSpPr/>
              <p:nvPr/>
            </p:nvSpPr>
            <p:spPr>
              <a:xfrm>
                <a:off x="3794300" y="2772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1"/>
              <p:cNvSpPr/>
              <p:nvPr/>
            </p:nvSpPr>
            <p:spPr>
              <a:xfrm>
                <a:off x="2233625" y="2755350"/>
                <a:ext cx="1560700" cy="21175"/>
              </a:xfrm>
              <a:custGeom>
                <a:avLst/>
                <a:gdLst/>
                <a:ahLst/>
                <a:cxnLst/>
                <a:rect l="l" t="t" r="r" b="b"/>
                <a:pathLst>
                  <a:path w="62428" h="847" extrusionOk="0">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1"/>
              <p:cNvSpPr/>
              <p:nvPr/>
            </p:nvSpPr>
            <p:spPr>
              <a:xfrm>
                <a:off x="2233625" y="27597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1"/>
              <p:cNvSpPr/>
              <p:nvPr/>
            </p:nvSpPr>
            <p:spPr>
              <a:xfrm>
                <a:off x="3795025" y="30165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1"/>
              <p:cNvSpPr/>
              <p:nvPr/>
            </p:nvSpPr>
            <p:spPr>
              <a:xfrm>
                <a:off x="2233625" y="2999775"/>
                <a:ext cx="1562150" cy="20450"/>
              </a:xfrm>
              <a:custGeom>
                <a:avLst/>
                <a:gdLst/>
                <a:ahLst/>
                <a:cxnLst/>
                <a:rect l="l" t="t" r="r" b="b"/>
                <a:pathLst>
                  <a:path w="62486" h="818" extrusionOk="0">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1"/>
              <p:cNvSpPr/>
              <p:nvPr/>
            </p:nvSpPr>
            <p:spPr>
              <a:xfrm>
                <a:off x="2232900" y="30034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1"/>
              <p:cNvSpPr/>
              <p:nvPr/>
            </p:nvSpPr>
            <p:spPr>
              <a:xfrm>
                <a:off x="3796500" y="32602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1"/>
              <p:cNvSpPr/>
              <p:nvPr/>
            </p:nvSpPr>
            <p:spPr>
              <a:xfrm>
                <a:off x="2234350" y="3243450"/>
                <a:ext cx="1562175" cy="20475"/>
              </a:xfrm>
              <a:custGeom>
                <a:avLst/>
                <a:gdLst/>
                <a:ahLst/>
                <a:cxnLst/>
                <a:rect l="l" t="t" r="r" b="b"/>
                <a:pathLst>
                  <a:path w="62487" h="819" extrusionOk="0">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1"/>
              <p:cNvSpPr/>
              <p:nvPr/>
            </p:nvSpPr>
            <p:spPr>
              <a:xfrm>
                <a:off x="2233625" y="3247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1"/>
              <p:cNvSpPr/>
              <p:nvPr/>
            </p:nvSpPr>
            <p:spPr>
              <a:xfrm>
                <a:off x="37943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1"/>
              <p:cNvSpPr/>
              <p:nvPr/>
            </p:nvSpPr>
            <p:spPr>
              <a:xfrm>
                <a:off x="2235075" y="3487150"/>
                <a:ext cx="1559250" cy="20475"/>
              </a:xfrm>
              <a:custGeom>
                <a:avLst/>
                <a:gdLst/>
                <a:ahLst/>
                <a:cxnLst/>
                <a:rect l="l" t="t" r="r" b="b"/>
                <a:pathLst>
                  <a:path w="62370" h="819" extrusionOk="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1"/>
              <p:cNvSpPr/>
              <p:nvPr/>
            </p:nvSpPr>
            <p:spPr>
              <a:xfrm>
                <a:off x="2235075" y="34908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1"/>
              <p:cNvSpPr/>
              <p:nvPr/>
            </p:nvSpPr>
            <p:spPr>
              <a:xfrm>
                <a:off x="3792850" y="11275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1"/>
              <p:cNvSpPr/>
              <p:nvPr/>
            </p:nvSpPr>
            <p:spPr>
              <a:xfrm>
                <a:off x="2233625" y="975050"/>
                <a:ext cx="1559250" cy="156875"/>
              </a:xfrm>
              <a:custGeom>
                <a:avLst/>
                <a:gdLst/>
                <a:ahLst/>
                <a:cxnLst/>
                <a:rect l="l" t="t" r="r" b="b"/>
                <a:pathLst>
                  <a:path w="62370" h="6275" extrusionOk="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1"/>
              <p:cNvSpPr/>
              <p:nvPr/>
            </p:nvSpPr>
            <p:spPr>
              <a:xfrm>
                <a:off x="2233625" y="978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1"/>
              <p:cNvSpPr/>
              <p:nvPr/>
            </p:nvSpPr>
            <p:spPr>
              <a:xfrm>
                <a:off x="3795750" y="13734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1"/>
              <p:cNvSpPr/>
              <p:nvPr/>
            </p:nvSpPr>
            <p:spPr>
              <a:xfrm>
                <a:off x="2229975" y="1219475"/>
                <a:ext cx="1565800" cy="157625"/>
              </a:xfrm>
              <a:custGeom>
                <a:avLst/>
                <a:gdLst/>
                <a:ahLst/>
                <a:cxnLst/>
                <a:rect l="l" t="t" r="r" b="b"/>
                <a:pathLst>
                  <a:path w="62632" h="6305" extrusionOk="0">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1"/>
              <p:cNvSpPr/>
              <p:nvPr/>
            </p:nvSpPr>
            <p:spPr>
              <a:xfrm>
                <a:off x="2230700" y="1223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1"/>
              <p:cNvSpPr/>
              <p:nvPr/>
            </p:nvSpPr>
            <p:spPr>
              <a:xfrm>
                <a:off x="3795750" y="16178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1"/>
              <p:cNvSpPr/>
              <p:nvPr/>
            </p:nvSpPr>
            <p:spPr>
              <a:xfrm>
                <a:off x="2233625" y="1464625"/>
                <a:ext cx="1562900" cy="157625"/>
              </a:xfrm>
              <a:custGeom>
                <a:avLst/>
                <a:gdLst/>
                <a:ahLst/>
                <a:cxnLst/>
                <a:rect l="l" t="t" r="r" b="b"/>
                <a:pathLst>
                  <a:path w="62516" h="6305" extrusionOk="0">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1"/>
              <p:cNvSpPr/>
              <p:nvPr/>
            </p:nvSpPr>
            <p:spPr>
              <a:xfrm>
                <a:off x="2233625" y="1468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1"/>
              <p:cNvSpPr/>
              <p:nvPr/>
            </p:nvSpPr>
            <p:spPr>
              <a:xfrm>
                <a:off x="3794300" y="1863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1"/>
              <p:cNvSpPr/>
              <p:nvPr/>
            </p:nvSpPr>
            <p:spPr>
              <a:xfrm>
                <a:off x="2233625" y="1709775"/>
                <a:ext cx="1560700" cy="156900"/>
              </a:xfrm>
              <a:custGeom>
                <a:avLst/>
                <a:gdLst/>
                <a:ahLst/>
                <a:cxnLst/>
                <a:rect l="l" t="t" r="r" b="b"/>
                <a:pathLst>
                  <a:path w="62428" h="6276" extrusionOk="0">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1"/>
              <p:cNvSpPr/>
              <p:nvPr/>
            </p:nvSpPr>
            <p:spPr>
              <a:xfrm>
                <a:off x="2233625" y="1713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1"/>
              <p:cNvSpPr/>
              <p:nvPr/>
            </p:nvSpPr>
            <p:spPr>
              <a:xfrm>
                <a:off x="3795025" y="2352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1"/>
              <p:cNvSpPr/>
              <p:nvPr/>
            </p:nvSpPr>
            <p:spPr>
              <a:xfrm>
                <a:off x="2232900" y="2199350"/>
                <a:ext cx="1562150" cy="157625"/>
              </a:xfrm>
              <a:custGeom>
                <a:avLst/>
                <a:gdLst/>
                <a:ahLst/>
                <a:cxnLst/>
                <a:rect l="l" t="t" r="r" b="b"/>
                <a:pathLst>
                  <a:path w="62486" h="6305" extrusionOk="0">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1"/>
              <p:cNvSpPr/>
              <p:nvPr/>
            </p:nvSpPr>
            <p:spPr>
              <a:xfrm>
                <a:off x="2232900" y="2203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1"/>
              <p:cNvSpPr/>
              <p:nvPr/>
            </p:nvSpPr>
            <p:spPr>
              <a:xfrm>
                <a:off x="3795750" y="25977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1"/>
              <p:cNvSpPr/>
              <p:nvPr/>
            </p:nvSpPr>
            <p:spPr>
              <a:xfrm>
                <a:off x="2235075" y="2444525"/>
                <a:ext cx="1561450" cy="157625"/>
              </a:xfrm>
              <a:custGeom>
                <a:avLst/>
                <a:gdLst/>
                <a:ahLst/>
                <a:cxnLst/>
                <a:rect l="l" t="t" r="r" b="b"/>
                <a:pathLst>
                  <a:path w="62458" h="6305" extrusionOk="0">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1"/>
              <p:cNvSpPr/>
              <p:nvPr/>
            </p:nvSpPr>
            <p:spPr>
              <a:xfrm>
                <a:off x="2235075" y="24481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1"/>
              <p:cNvSpPr/>
              <p:nvPr/>
            </p:nvSpPr>
            <p:spPr>
              <a:xfrm>
                <a:off x="3795750" y="28429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1"/>
              <p:cNvSpPr/>
              <p:nvPr/>
            </p:nvSpPr>
            <p:spPr>
              <a:xfrm>
                <a:off x="2232900" y="2689675"/>
                <a:ext cx="1563625" cy="156900"/>
              </a:xfrm>
              <a:custGeom>
                <a:avLst/>
                <a:gdLst/>
                <a:ahLst/>
                <a:cxnLst/>
                <a:rect l="l" t="t" r="r" b="b"/>
                <a:pathLst>
                  <a:path w="62545" h="6276" extrusionOk="0">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1"/>
              <p:cNvSpPr/>
              <p:nvPr/>
            </p:nvSpPr>
            <p:spPr>
              <a:xfrm>
                <a:off x="2232900" y="26933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1"/>
              <p:cNvSpPr/>
              <p:nvPr/>
            </p:nvSpPr>
            <p:spPr>
              <a:xfrm>
                <a:off x="3795750" y="33332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1"/>
              <p:cNvSpPr/>
              <p:nvPr/>
            </p:nvSpPr>
            <p:spPr>
              <a:xfrm>
                <a:off x="2233625" y="317925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1"/>
              <p:cNvSpPr/>
              <p:nvPr/>
            </p:nvSpPr>
            <p:spPr>
              <a:xfrm>
                <a:off x="2233625" y="31829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1"/>
              <p:cNvSpPr/>
              <p:nvPr/>
            </p:nvSpPr>
            <p:spPr>
              <a:xfrm>
                <a:off x="3795750" y="3577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1"/>
              <p:cNvSpPr/>
              <p:nvPr/>
            </p:nvSpPr>
            <p:spPr>
              <a:xfrm>
                <a:off x="2233625" y="3424400"/>
                <a:ext cx="1562150" cy="157625"/>
              </a:xfrm>
              <a:custGeom>
                <a:avLst/>
                <a:gdLst/>
                <a:ahLst/>
                <a:cxnLst/>
                <a:rect l="l" t="t" r="r" b="b"/>
                <a:pathLst>
                  <a:path w="62486" h="6305" extrusionOk="0">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1"/>
              <p:cNvSpPr/>
              <p:nvPr/>
            </p:nvSpPr>
            <p:spPr>
              <a:xfrm>
                <a:off x="2233625" y="3428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1"/>
              <p:cNvSpPr/>
              <p:nvPr/>
            </p:nvSpPr>
            <p:spPr>
              <a:xfrm>
                <a:off x="3795750" y="11822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1"/>
              <p:cNvSpPr/>
              <p:nvPr/>
            </p:nvSpPr>
            <p:spPr>
              <a:xfrm>
                <a:off x="2233625" y="890400"/>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1"/>
              <p:cNvSpPr/>
              <p:nvPr/>
            </p:nvSpPr>
            <p:spPr>
              <a:xfrm>
                <a:off x="2233625" y="8940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1"/>
              <p:cNvSpPr/>
              <p:nvPr/>
            </p:nvSpPr>
            <p:spPr>
              <a:xfrm>
                <a:off x="3795750" y="14303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1"/>
              <p:cNvSpPr/>
              <p:nvPr/>
            </p:nvSpPr>
            <p:spPr>
              <a:xfrm>
                <a:off x="2233625" y="1138475"/>
                <a:ext cx="1562900" cy="296250"/>
              </a:xfrm>
              <a:custGeom>
                <a:avLst/>
                <a:gdLst/>
                <a:ahLst/>
                <a:cxnLst/>
                <a:rect l="l" t="t" r="r" b="b"/>
                <a:pathLst>
                  <a:path w="62516" h="11850" extrusionOk="0">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1"/>
              <p:cNvSpPr/>
              <p:nvPr/>
            </p:nvSpPr>
            <p:spPr>
              <a:xfrm>
                <a:off x="2233625" y="11421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1"/>
              <p:cNvSpPr/>
              <p:nvPr/>
            </p:nvSpPr>
            <p:spPr>
              <a:xfrm>
                <a:off x="3795750" y="16784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1"/>
              <p:cNvSpPr/>
              <p:nvPr/>
            </p:nvSpPr>
            <p:spPr>
              <a:xfrm>
                <a:off x="2232900" y="1385825"/>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1"/>
              <p:cNvSpPr/>
              <p:nvPr/>
            </p:nvSpPr>
            <p:spPr>
              <a:xfrm>
                <a:off x="2233625" y="139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1"/>
              <p:cNvSpPr/>
              <p:nvPr/>
            </p:nvSpPr>
            <p:spPr>
              <a:xfrm>
                <a:off x="3795750" y="19264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1"/>
              <p:cNvSpPr/>
              <p:nvPr/>
            </p:nvSpPr>
            <p:spPr>
              <a:xfrm>
                <a:off x="2232900" y="1633900"/>
                <a:ext cx="1563625" cy="296250"/>
              </a:xfrm>
              <a:custGeom>
                <a:avLst/>
                <a:gdLst/>
                <a:ahLst/>
                <a:cxnLst/>
                <a:rect l="l" t="t" r="r" b="b"/>
                <a:pathLst>
                  <a:path w="62545" h="11850" extrusionOk="0">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1"/>
              <p:cNvSpPr/>
              <p:nvPr/>
            </p:nvSpPr>
            <p:spPr>
              <a:xfrm>
                <a:off x="2233625" y="16375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1"/>
              <p:cNvSpPr/>
              <p:nvPr/>
            </p:nvSpPr>
            <p:spPr>
              <a:xfrm>
                <a:off x="3794300" y="21745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1"/>
              <p:cNvSpPr/>
              <p:nvPr/>
            </p:nvSpPr>
            <p:spPr>
              <a:xfrm>
                <a:off x="2231425" y="1881975"/>
                <a:ext cx="1563625" cy="296250"/>
              </a:xfrm>
              <a:custGeom>
                <a:avLst/>
                <a:gdLst/>
                <a:ahLst/>
                <a:cxnLst/>
                <a:rect l="l" t="t" r="r" b="b"/>
                <a:pathLst>
                  <a:path w="62545" h="11850" extrusionOk="0">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1"/>
              <p:cNvSpPr/>
              <p:nvPr/>
            </p:nvSpPr>
            <p:spPr>
              <a:xfrm>
                <a:off x="2232175" y="18856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1"/>
              <p:cNvSpPr/>
              <p:nvPr/>
            </p:nvSpPr>
            <p:spPr>
              <a:xfrm>
                <a:off x="3795750" y="24226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1"/>
              <p:cNvSpPr/>
              <p:nvPr/>
            </p:nvSpPr>
            <p:spPr>
              <a:xfrm>
                <a:off x="2232175" y="2130050"/>
                <a:ext cx="1564350" cy="296250"/>
              </a:xfrm>
              <a:custGeom>
                <a:avLst/>
                <a:gdLst/>
                <a:ahLst/>
                <a:cxnLst/>
                <a:rect l="l" t="t" r="r" b="b"/>
                <a:pathLst>
                  <a:path w="62574" h="11850" extrusionOk="0">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1"/>
              <p:cNvSpPr/>
              <p:nvPr/>
            </p:nvSpPr>
            <p:spPr>
              <a:xfrm>
                <a:off x="2232900" y="21337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1"/>
              <p:cNvSpPr/>
              <p:nvPr/>
            </p:nvSpPr>
            <p:spPr>
              <a:xfrm>
                <a:off x="3795025" y="26707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1"/>
              <p:cNvSpPr/>
              <p:nvPr/>
            </p:nvSpPr>
            <p:spPr>
              <a:xfrm>
                <a:off x="2232900" y="2378125"/>
                <a:ext cx="1562875" cy="296250"/>
              </a:xfrm>
              <a:custGeom>
                <a:avLst/>
                <a:gdLst/>
                <a:ahLst/>
                <a:cxnLst/>
                <a:rect l="l" t="t" r="r" b="b"/>
                <a:pathLst>
                  <a:path w="62515" h="11850" extrusionOk="0">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1"/>
              <p:cNvSpPr/>
              <p:nvPr/>
            </p:nvSpPr>
            <p:spPr>
              <a:xfrm>
                <a:off x="2233625" y="2381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1"/>
              <p:cNvSpPr/>
              <p:nvPr/>
            </p:nvSpPr>
            <p:spPr>
              <a:xfrm>
                <a:off x="3800150" y="2919500"/>
                <a:ext cx="0" cy="25"/>
              </a:xfrm>
              <a:custGeom>
                <a:avLst/>
                <a:gdLst/>
                <a:ahLst/>
                <a:cxnLst/>
                <a:rect l="l" t="t" r="r" b="b"/>
                <a:pathLst>
                  <a:path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1"/>
              <p:cNvSpPr/>
              <p:nvPr/>
            </p:nvSpPr>
            <p:spPr>
              <a:xfrm>
                <a:off x="2232175" y="2626200"/>
                <a:ext cx="1567975" cy="296975"/>
              </a:xfrm>
              <a:custGeom>
                <a:avLst/>
                <a:gdLst/>
                <a:ahLst/>
                <a:cxnLst/>
                <a:rect l="l" t="t" r="r" b="b"/>
                <a:pathLst>
                  <a:path w="62719" h="11879" extrusionOk="0">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1"/>
              <p:cNvSpPr/>
              <p:nvPr/>
            </p:nvSpPr>
            <p:spPr>
              <a:xfrm>
                <a:off x="2232900" y="26298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1"/>
              <p:cNvSpPr/>
              <p:nvPr/>
            </p:nvSpPr>
            <p:spPr>
              <a:xfrm>
                <a:off x="3795025" y="31661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1"/>
              <p:cNvSpPr/>
              <p:nvPr/>
            </p:nvSpPr>
            <p:spPr>
              <a:xfrm>
                <a:off x="2232900" y="2874275"/>
                <a:ext cx="1562875" cy="296250"/>
              </a:xfrm>
              <a:custGeom>
                <a:avLst/>
                <a:gdLst/>
                <a:ahLst/>
                <a:cxnLst/>
                <a:rect l="l" t="t" r="r" b="b"/>
                <a:pathLst>
                  <a:path w="62515" h="11850" extrusionOk="0">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1"/>
              <p:cNvSpPr/>
              <p:nvPr/>
            </p:nvSpPr>
            <p:spPr>
              <a:xfrm>
                <a:off x="2233625" y="28779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1"/>
              <p:cNvSpPr/>
              <p:nvPr/>
            </p:nvSpPr>
            <p:spPr>
              <a:xfrm>
                <a:off x="3794300" y="3414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1"/>
              <p:cNvSpPr/>
              <p:nvPr/>
            </p:nvSpPr>
            <p:spPr>
              <a:xfrm>
                <a:off x="2232175" y="3121625"/>
                <a:ext cx="1562875" cy="296250"/>
              </a:xfrm>
              <a:custGeom>
                <a:avLst/>
                <a:gdLst/>
                <a:ahLst/>
                <a:cxnLst/>
                <a:rect l="l" t="t" r="r" b="b"/>
                <a:pathLst>
                  <a:path w="62515" h="11850" extrusionOk="0">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1"/>
              <p:cNvSpPr/>
              <p:nvPr/>
            </p:nvSpPr>
            <p:spPr>
              <a:xfrm>
                <a:off x="2232900" y="31252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1"/>
              <p:cNvSpPr/>
              <p:nvPr/>
            </p:nvSpPr>
            <p:spPr>
              <a:xfrm>
                <a:off x="3795025" y="3662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1"/>
              <p:cNvSpPr/>
              <p:nvPr/>
            </p:nvSpPr>
            <p:spPr>
              <a:xfrm>
                <a:off x="2232900" y="3369700"/>
                <a:ext cx="1562875" cy="296250"/>
              </a:xfrm>
              <a:custGeom>
                <a:avLst/>
                <a:gdLst/>
                <a:ahLst/>
                <a:cxnLst/>
                <a:rect l="l" t="t" r="r" b="b"/>
                <a:pathLst>
                  <a:path w="62515" h="11850" extrusionOk="0">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1"/>
              <p:cNvSpPr/>
              <p:nvPr/>
            </p:nvSpPr>
            <p:spPr>
              <a:xfrm>
                <a:off x="2233625" y="33733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1"/>
              <p:cNvSpPr/>
              <p:nvPr/>
            </p:nvSpPr>
            <p:spPr>
              <a:xfrm>
                <a:off x="3795750" y="12289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1"/>
              <p:cNvSpPr/>
              <p:nvPr/>
            </p:nvSpPr>
            <p:spPr>
              <a:xfrm>
                <a:off x="2232900" y="793350"/>
                <a:ext cx="1564350" cy="439275"/>
              </a:xfrm>
              <a:custGeom>
                <a:avLst/>
                <a:gdLst/>
                <a:ahLst/>
                <a:cxnLst/>
                <a:rect l="l" t="t" r="r" b="b"/>
                <a:pathLst>
                  <a:path w="62574" h="17571" extrusionOk="0">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1"/>
              <p:cNvSpPr/>
              <p:nvPr/>
            </p:nvSpPr>
            <p:spPr>
              <a:xfrm>
                <a:off x="2233625" y="797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1"/>
              <p:cNvSpPr/>
              <p:nvPr/>
            </p:nvSpPr>
            <p:spPr>
              <a:xfrm>
                <a:off x="3795750" y="1482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1"/>
              <p:cNvSpPr/>
              <p:nvPr/>
            </p:nvSpPr>
            <p:spPr>
              <a:xfrm>
                <a:off x="2232900" y="1045825"/>
                <a:ext cx="1564350" cy="439975"/>
              </a:xfrm>
              <a:custGeom>
                <a:avLst/>
                <a:gdLst/>
                <a:ahLst/>
                <a:cxnLst/>
                <a:rect l="l" t="t" r="r" b="b"/>
                <a:pathLst>
                  <a:path w="62574" h="17599" extrusionOk="0">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1"/>
              <p:cNvSpPr/>
              <p:nvPr/>
            </p:nvSpPr>
            <p:spPr>
              <a:xfrm>
                <a:off x="2233625" y="10502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1"/>
              <p:cNvSpPr/>
              <p:nvPr/>
            </p:nvSpPr>
            <p:spPr>
              <a:xfrm>
                <a:off x="3794300" y="1734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1"/>
              <p:cNvSpPr/>
              <p:nvPr/>
            </p:nvSpPr>
            <p:spPr>
              <a:xfrm>
                <a:off x="2232900" y="1299000"/>
                <a:ext cx="1562150" cy="439250"/>
              </a:xfrm>
              <a:custGeom>
                <a:avLst/>
                <a:gdLst/>
                <a:ahLst/>
                <a:cxnLst/>
                <a:rect l="l" t="t" r="r" b="b"/>
                <a:pathLst>
                  <a:path w="62486" h="17570" extrusionOk="0">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1"/>
              <p:cNvSpPr/>
              <p:nvPr/>
            </p:nvSpPr>
            <p:spPr>
              <a:xfrm>
                <a:off x="2233625" y="1302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1"/>
              <p:cNvSpPr/>
              <p:nvPr/>
            </p:nvSpPr>
            <p:spPr>
              <a:xfrm>
                <a:off x="3794300" y="19877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1"/>
              <p:cNvSpPr/>
              <p:nvPr/>
            </p:nvSpPr>
            <p:spPr>
              <a:xfrm>
                <a:off x="2232175" y="1552175"/>
                <a:ext cx="1562875" cy="439275"/>
              </a:xfrm>
              <a:custGeom>
                <a:avLst/>
                <a:gdLst/>
                <a:ahLst/>
                <a:cxnLst/>
                <a:rect l="l" t="t" r="r" b="b"/>
                <a:pathLst>
                  <a:path w="62515" h="17571" extrusionOk="0">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1"/>
              <p:cNvSpPr/>
              <p:nvPr/>
            </p:nvSpPr>
            <p:spPr>
              <a:xfrm>
                <a:off x="2232900" y="15558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1"/>
              <p:cNvSpPr/>
              <p:nvPr/>
            </p:nvSpPr>
            <p:spPr>
              <a:xfrm>
                <a:off x="3795025" y="224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1"/>
              <p:cNvSpPr/>
              <p:nvPr/>
            </p:nvSpPr>
            <p:spPr>
              <a:xfrm>
                <a:off x="2233625" y="1805350"/>
                <a:ext cx="1562900" cy="439275"/>
              </a:xfrm>
              <a:custGeom>
                <a:avLst/>
                <a:gdLst/>
                <a:ahLst/>
                <a:cxnLst/>
                <a:rect l="l" t="t" r="r" b="b"/>
                <a:pathLst>
                  <a:path w="62516" h="17571" extrusionOk="0">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1"/>
              <p:cNvSpPr/>
              <p:nvPr/>
            </p:nvSpPr>
            <p:spPr>
              <a:xfrm>
                <a:off x="2234350" y="18090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1"/>
              <p:cNvSpPr/>
              <p:nvPr/>
            </p:nvSpPr>
            <p:spPr>
              <a:xfrm>
                <a:off x="3794300" y="2494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1"/>
              <p:cNvSpPr/>
              <p:nvPr/>
            </p:nvSpPr>
            <p:spPr>
              <a:xfrm>
                <a:off x="2232175" y="2057800"/>
                <a:ext cx="1562875" cy="440000"/>
              </a:xfrm>
              <a:custGeom>
                <a:avLst/>
                <a:gdLst/>
                <a:ahLst/>
                <a:cxnLst/>
                <a:rect l="l" t="t" r="r" b="b"/>
                <a:pathLst>
                  <a:path w="62515" h="17600" extrusionOk="0">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1"/>
              <p:cNvSpPr/>
              <p:nvPr/>
            </p:nvSpPr>
            <p:spPr>
              <a:xfrm>
                <a:off x="2232900" y="206145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1"/>
              <p:cNvSpPr/>
              <p:nvPr/>
            </p:nvSpPr>
            <p:spPr>
              <a:xfrm>
                <a:off x="3795750" y="27473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1"/>
              <p:cNvSpPr/>
              <p:nvPr/>
            </p:nvSpPr>
            <p:spPr>
              <a:xfrm>
                <a:off x="2232900" y="2311000"/>
                <a:ext cx="1564350" cy="439975"/>
              </a:xfrm>
              <a:custGeom>
                <a:avLst/>
                <a:gdLst/>
                <a:ahLst/>
                <a:cxnLst/>
                <a:rect l="l" t="t" r="r" b="b"/>
                <a:pathLst>
                  <a:path w="62574" h="17599" extrusionOk="0">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1"/>
              <p:cNvSpPr/>
              <p:nvPr/>
            </p:nvSpPr>
            <p:spPr>
              <a:xfrm>
                <a:off x="2233625" y="23153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1"/>
              <p:cNvSpPr/>
              <p:nvPr/>
            </p:nvSpPr>
            <p:spPr>
              <a:xfrm>
                <a:off x="3793575" y="29997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1"/>
              <p:cNvSpPr/>
              <p:nvPr/>
            </p:nvSpPr>
            <p:spPr>
              <a:xfrm>
                <a:off x="2232900" y="2564175"/>
                <a:ext cx="1562150" cy="439275"/>
              </a:xfrm>
              <a:custGeom>
                <a:avLst/>
                <a:gdLst/>
                <a:ahLst/>
                <a:cxnLst/>
                <a:rect l="l" t="t" r="r" b="b"/>
                <a:pathLst>
                  <a:path w="62486" h="17571" extrusionOk="0">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1"/>
              <p:cNvSpPr/>
              <p:nvPr/>
            </p:nvSpPr>
            <p:spPr>
              <a:xfrm>
                <a:off x="2233625" y="25678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1"/>
              <p:cNvSpPr/>
              <p:nvPr/>
            </p:nvSpPr>
            <p:spPr>
              <a:xfrm>
                <a:off x="3796500" y="32536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1"/>
              <p:cNvSpPr/>
              <p:nvPr/>
            </p:nvSpPr>
            <p:spPr>
              <a:xfrm>
                <a:off x="2232175" y="2817350"/>
                <a:ext cx="1565075" cy="440000"/>
              </a:xfrm>
              <a:custGeom>
                <a:avLst/>
                <a:gdLst/>
                <a:ahLst/>
                <a:cxnLst/>
                <a:rect l="l" t="t" r="r" b="b"/>
                <a:pathLst>
                  <a:path w="62603" h="17600" extrusionOk="0">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1"/>
              <p:cNvSpPr/>
              <p:nvPr/>
            </p:nvSpPr>
            <p:spPr>
              <a:xfrm>
                <a:off x="2232900" y="2821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1"/>
              <p:cNvSpPr/>
              <p:nvPr/>
            </p:nvSpPr>
            <p:spPr>
              <a:xfrm>
                <a:off x="3787000" y="3503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1"/>
              <p:cNvSpPr/>
              <p:nvPr/>
            </p:nvSpPr>
            <p:spPr>
              <a:xfrm>
                <a:off x="2235075" y="3070550"/>
                <a:ext cx="1552675" cy="437075"/>
              </a:xfrm>
              <a:custGeom>
                <a:avLst/>
                <a:gdLst/>
                <a:ahLst/>
                <a:cxnLst/>
                <a:rect l="l" t="t" r="r" b="b"/>
                <a:pathLst>
                  <a:path w="62107" h="17483" extrusionOk="0">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1"/>
              <p:cNvSpPr/>
              <p:nvPr/>
            </p:nvSpPr>
            <p:spPr>
              <a:xfrm>
                <a:off x="2235800" y="30749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1"/>
              <p:cNvSpPr/>
              <p:nvPr/>
            </p:nvSpPr>
            <p:spPr>
              <a:xfrm>
                <a:off x="3795750" y="37593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1"/>
              <p:cNvSpPr/>
              <p:nvPr/>
            </p:nvSpPr>
            <p:spPr>
              <a:xfrm>
                <a:off x="2232175" y="3323000"/>
                <a:ext cx="1565075" cy="439975"/>
              </a:xfrm>
              <a:custGeom>
                <a:avLst/>
                <a:gdLst/>
                <a:ahLst/>
                <a:cxnLst/>
                <a:rect l="l" t="t" r="r" b="b"/>
                <a:pathLst>
                  <a:path w="62603" h="17599" extrusionOk="0">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1"/>
              <p:cNvSpPr/>
              <p:nvPr/>
            </p:nvSpPr>
            <p:spPr>
              <a:xfrm>
                <a:off x="2232900" y="33266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1"/>
              <p:cNvSpPr/>
              <p:nvPr/>
            </p:nvSpPr>
            <p:spPr>
              <a:xfrm>
                <a:off x="3795750" y="1268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1"/>
              <p:cNvSpPr/>
              <p:nvPr/>
            </p:nvSpPr>
            <p:spPr>
              <a:xfrm>
                <a:off x="2340875" y="721850"/>
                <a:ext cx="1456375" cy="550175"/>
              </a:xfrm>
              <a:custGeom>
                <a:avLst/>
                <a:gdLst/>
                <a:ahLst/>
                <a:cxnLst/>
                <a:rect l="l" t="t" r="r" b="b"/>
                <a:pathLst>
                  <a:path w="58255" h="22007" extrusionOk="0">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1"/>
              <p:cNvSpPr/>
              <p:nvPr/>
            </p:nvSpPr>
            <p:spPr>
              <a:xfrm>
                <a:off x="23416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1"/>
              <p:cNvSpPr/>
              <p:nvPr/>
            </p:nvSpPr>
            <p:spPr>
              <a:xfrm>
                <a:off x="3795750" y="15288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1"/>
              <p:cNvSpPr/>
              <p:nvPr/>
            </p:nvSpPr>
            <p:spPr>
              <a:xfrm>
                <a:off x="2232900" y="942200"/>
                <a:ext cx="1564350" cy="590300"/>
              </a:xfrm>
              <a:custGeom>
                <a:avLst/>
                <a:gdLst/>
                <a:ahLst/>
                <a:cxnLst/>
                <a:rect l="l" t="t" r="r" b="b"/>
                <a:pathLst>
                  <a:path w="62574" h="23612" extrusionOk="0">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1"/>
              <p:cNvSpPr/>
              <p:nvPr/>
            </p:nvSpPr>
            <p:spPr>
              <a:xfrm>
                <a:off x="2233625" y="945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1"/>
              <p:cNvSpPr/>
              <p:nvPr/>
            </p:nvSpPr>
            <p:spPr>
              <a:xfrm>
                <a:off x="3795750" y="1788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1"/>
              <p:cNvSpPr/>
              <p:nvPr/>
            </p:nvSpPr>
            <p:spPr>
              <a:xfrm>
                <a:off x="2232900" y="1201950"/>
                <a:ext cx="1564350" cy="590300"/>
              </a:xfrm>
              <a:custGeom>
                <a:avLst/>
                <a:gdLst/>
                <a:ahLst/>
                <a:cxnLst/>
                <a:rect l="l" t="t" r="r" b="b"/>
                <a:pathLst>
                  <a:path w="62574" h="23612" extrusionOk="0">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1"/>
              <p:cNvSpPr/>
              <p:nvPr/>
            </p:nvSpPr>
            <p:spPr>
              <a:xfrm>
                <a:off x="2233625" y="12056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1"/>
              <p:cNvSpPr/>
              <p:nvPr/>
            </p:nvSpPr>
            <p:spPr>
              <a:xfrm>
                <a:off x="3795750" y="20490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1"/>
              <p:cNvSpPr/>
              <p:nvPr/>
            </p:nvSpPr>
            <p:spPr>
              <a:xfrm>
                <a:off x="2229250" y="1460975"/>
                <a:ext cx="1568000" cy="591750"/>
              </a:xfrm>
              <a:custGeom>
                <a:avLst/>
                <a:gdLst/>
                <a:ahLst/>
                <a:cxnLst/>
                <a:rect l="l" t="t" r="r" b="b"/>
                <a:pathLst>
                  <a:path w="62720" h="23670" extrusionOk="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1"/>
              <p:cNvSpPr/>
              <p:nvPr/>
            </p:nvSpPr>
            <p:spPr>
              <a:xfrm>
                <a:off x="2230700" y="1464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1"/>
              <p:cNvSpPr/>
              <p:nvPr/>
            </p:nvSpPr>
            <p:spPr>
              <a:xfrm>
                <a:off x="3795025" y="23095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1"/>
              <p:cNvSpPr/>
              <p:nvPr/>
            </p:nvSpPr>
            <p:spPr>
              <a:xfrm>
                <a:off x="2228525" y="1721450"/>
                <a:ext cx="1568000" cy="591750"/>
              </a:xfrm>
              <a:custGeom>
                <a:avLst/>
                <a:gdLst/>
                <a:ahLst/>
                <a:cxnLst/>
                <a:rect l="l" t="t" r="r" b="b"/>
                <a:pathLst>
                  <a:path w="62720" h="23670" extrusionOk="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1"/>
              <p:cNvSpPr/>
              <p:nvPr/>
            </p:nvSpPr>
            <p:spPr>
              <a:xfrm>
                <a:off x="2229975" y="17251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1"/>
              <p:cNvSpPr/>
              <p:nvPr/>
            </p:nvSpPr>
            <p:spPr>
              <a:xfrm>
                <a:off x="3795025" y="25692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1"/>
              <p:cNvSpPr/>
              <p:nvPr/>
            </p:nvSpPr>
            <p:spPr>
              <a:xfrm>
                <a:off x="2232175" y="1982650"/>
                <a:ext cx="1564350" cy="590300"/>
              </a:xfrm>
              <a:custGeom>
                <a:avLst/>
                <a:gdLst/>
                <a:ahLst/>
                <a:cxnLst/>
                <a:rect l="l" t="t" r="r" b="b"/>
                <a:pathLst>
                  <a:path w="62574" h="23612" extrusionOk="0">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1"/>
              <p:cNvSpPr/>
              <p:nvPr/>
            </p:nvSpPr>
            <p:spPr>
              <a:xfrm>
                <a:off x="2232900" y="19863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1"/>
              <p:cNvSpPr/>
              <p:nvPr/>
            </p:nvSpPr>
            <p:spPr>
              <a:xfrm>
                <a:off x="3794300" y="28290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1"/>
              <p:cNvSpPr/>
              <p:nvPr/>
            </p:nvSpPr>
            <p:spPr>
              <a:xfrm>
                <a:off x="2232900" y="2243150"/>
                <a:ext cx="1562150" cy="590275"/>
              </a:xfrm>
              <a:custGeom>
                <a:avLst/>
                <a:gdLst/>
                <a:ahLst/>
                <a:cxnLst/>
                <a:rect l="l" t="t" r="r" b="b"/>
                <a:pathLst>
                  <a:path w="62486" h="23611" extrusionOk="0">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1"/>
              <p:cNvSpPr/>
              <p:nvPr/>
            </p:nvSpPr>
            <p:spPr>
              <a:xfrm>
                <a:off x="2233625" y="22467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1"/>
              <p:cNvSpPr/>
              <p:nvPr/>
            </p:nvSpPr>
            <p:spPr>
              <a:xfrm>
                <a:off x="3795025" y="30902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1"/>
              <p:cNvSpPr/>
              <p:nvPr/>
            </p:nvSpPr>
            <p:spPr>
              <a:xfrm>
                <a:off x="2232900" y="2503625"/>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1"/>
              <p:cNvSpPr/>
              <p:nvPr/>
            </p:nvSpPr>
            <p:spPr>
              <a:xfrm>
                <a:off x="2233625" y="25072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1"/>
              <p:cNvSpPr/>
              <p:nvPr/>
            </p:nvSpPr>
            <p:spPr>
              <a:xfrm>
                <a:off x="3795025" y="33507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1"/>
              <p:cNvSpPr/>
              <p:nvPr/>
            </p:nvSpPr>
            <p:spPr>
              <a:xfrm>
                <a:off x="2232900" y="2764100"/>
                <a:ext cx="1563625" cy="590300"/>
              </a:xfrm>
              <a:custGeom>
                <a:avLst/>
                <a:gdLst/>
                <a:ahLst/>
                <a:cxnLst/>
                <a:rect l="l" t="t" r="r" b="b"/>
                <a:pathLst>
                  <a:path w="62545" h="23612" extrusionOk="0">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1"/>
              <p:cNvSpPr/>
              <p:nvPr/>
            </p:nvSpPr>
            <p:spPr>
              <a:xfrm>
                <a:off x="2233625" y="27677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1"/>
              <p:cNvSpPr/>
              <p:nvPr/>
            </p:nvSpPr>
            <p:spPr>
              <a:xfrm>
                <a:off x="3795025" y="36104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1"/>
              <p:cNvSpPr/>
              <p:nvPr/>
            </p:nvSpPr>
            <p:spPr>
              <a:xfrm>
                <a:off x="2232175" y="3023850"/>
                <a:ext cx="1564350" cy="590300"/>
              </a:xfrm>
              <a:custGeom>
                <a:avLst/>
                <a:gdLst/>
                <a:ahLst/>
                <a:cxnLst/>
                <a:rect l="l" t="t" r="r" b="b"/>
                <a:pathLst>
                  <a:path w="62574" h="23612" extrusionOk="0">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1"/>
              <p:cNvSpPr/>
              <p:nvPr/>
            </p:nvSpPr>
            <p:spPr>
              <a:xfrm>
                <a:off x="2233625" y="30275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1"/>
              <p:cNvSpPr/>
              <p:nvPr/>
            </p:nvSpPr>
            <p:spPr>
              <a:xfrm>
                <a:off x="3795750" y="387095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1"/>
              <p:cNvSpPr/>
              <p:nvPr/>
            </p:nvSpPr>
            <p:spPr>
              <a:xfrm>
                <a:off x="2232900" y="3284325"/>
                <a:ext cx="1564350" cy="591025"/>
              </a:xfrm>
              <a:custGeom>
                <a:avLst/>
                <a:gdLst/>
                <a:ahLst/>
                <a:cxnLst/>
                <a:rect l="l" t="t" r="r" b="b"/>
                <a:pathLst>
                  <a:path w="62574" h="23641" extrusionOk="0">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1"/>
              <p:cNvSpPr/>
              <p:nvPr/>
            </p:nvSpPr>
            <p:spPr>
              <a:xfrm>
                <a:off x="2233625" y="32879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1"/>
              <p:cNvSpPr/>
              <p:nvPr/>
            </p:nvSpPr>
            <p:spPr>
              <a:xfrm>
                <a:off x="3795750" y="12997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1"/>
              <p:cNvSpPr/>
              <p:nvPr/>
            </p:nvSpPr>
            <p:spPr>
              <a:xfrm>
                <a:off x="2588950" y="721850"/>
                <a:ext cx="1208300" cy="581550"/>
              </a:xfrm>
              <a:custGeom>
                <a:avLst/>
                <a:gdLst/>
                <a:ahLst/>
                <a:cxnLst/>
                <a:rect l="l" t="t" r="r" b="b"/>
                <a:pathLst>
                  <a:path w="48332" h="23262" extrusionOk="0">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1"/>
              <p:cNvSpPr/>
              <p:nvPr/>
            </p:nvSpPr>
            <p:spPr>
              <a:xfrm>
                <a:off x="2590400" y="72550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1"/>
              <p:cNvSpPr/>
              <p:nvPr/>
            </p:nvSpPr>
            <p:spPr>
              <a:xfrm>
                <a:off x="3795750" y="15697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1"/>
              <p:cNvSpPr/>
              <p:nvPr/>
            </p:nvSpPr>
            <p:spPr>
              <a:xfrm>
                <a:off x="2232175" y="822550"/>
                <a:ext cx="1565075" cy="750800"/>
              </a:xfrm>
              <a:custGeom>
                <a:avLst/>
                <a:gdLst/>
                <a:ahLst/>
                <a:cxnLst/>
                <a:rect l="l" t="t" r="r" b="b"/>
                <a:pathLst>
                  <a:path w="62603" h="30032" extrusionOk="0">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1"/>
              <p:cNvSpPr/>
              <p:nvPr/>
            </p:nvSpPr>
            <p:spPr>
              <a:xfrm>
                <a:off x="2233625" y="82547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1"/>
              <p:cNvSpPr/>
              <p:nvPr/>
            </p:nvSpPr>
            <p:spPr>
              <a:xfrm>
                <a:off x="3795750" y="18396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1"/>
              <p:cNvSpPr/>
              <p:nvPr/>
            </p:nvSpPr>
            <p:spPr>
              <a:xfrm>
                <a:off x="2232175" y="1092500"/>
                <a:ext cx="1565075" cy="750825"/>
              </a:xfrm>
              <a:custGeom>
                <a:avLst/>
                <a:gdLst/>
                <a:ahLst/>
                <a:cxnLst/>
                <a:rect l="l" t="t" r="r" b="b"/>
                <a:pathLst>
                  <a:path w="62603" h="30033" extrusionOk="0">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1"/>
              <p:cNvSpPr/>
              <p:nvPr/>
            </p:nvSpPr>
            <p:spPr>
              <a:xfrm>
                <a:off x="2233625" y="109542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1"/>
              <p:cNvSpPr/>
              <p:nvPr/>
            </p:nvSpPr>
            <p:spPr>
              <a:xfrm>
                <a:off x="3795025" y="210962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1"/>
              <p:cNvSpPr/>
              <p:nvPr/>
            </p:nvSpPr>
            <p:spPr>
              <a:xfrm>
                <a:off x="3790650" y="2105250"/>
                <a:ext cx="6600" cy="8050"/>
              </a:xfrm>
              <a:custGeom>
                <a:avLst/>
                <a:gdLst/>
                <a:ahLst/>
                <a:cxnLst/>
                <a:rect l="l" t="t" r="r" b="b"/>
                <a:pathLst>
                  <a:path w="264" h="322" extrusionOk="0">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1"/>
              <p:cNvSpPr/>
              <p:nvPr/>
            </p:nvSpPr>
            <p:spPr>
              <a:xfrm>
                <a:off x="2232175" y="1362475"/>
                <a:ext cx="1562150" cy="749350"/>
              </a:xfrm>
              <a:custGeom>
                <a:avLst/>
                <a:gdLst/>
                <a:ahLst/>
                <a:cxnLst/>
                <a:rect l="l" t="t" r="r" b="b"/>
                <a:pathLst>
                  <a:path w="62486" h="29974" extrusionOk="0">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1"/>
              <p:cNvSpPr/>
              <p:nvPr/>
            </p:nvSpPr>
            <p:spPr>
              <a:xfrm>
                <a:off x="2233625" y="1366125"/>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1"/>
              <p:cNvSpPr/>
              <p:nvPr/>
            </p:nvSpPr>
            <p:spPr>
              <a:xfrm>
                <a:off x="3795025" y="237957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1"/>
              <p:cNvSpPr/>
              <p:nvPr/>
            </p:nvSpPr>
            <p:spPr>
              <a:xfrm>
                <a:off x="2232175" y="1632425"/>
                <a:ext cx="1564350" cy="750825"/>
              </a:xfrm>
              <a:custGeom>
                <a:avLst/>
                <a:gdLst/>
                <a:ahLst/>
                <a:cxnLst/>
                <a:rect l="l" t="t" r="r" b="b"/>
                <a:pathLst>
                  <a:path w="62574" h="30033" extrusionOk="0">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1"/>
              <p:cNvSpPr/>
              <p:nvPr/>
            </p:nvSpPr>
            <p:spPr>
              <a:xfrm>
                <a:off x="2233625" y="16360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1"/>
              <p:cNvSpPr/>
              <p:nvPr/>
            </p:nvSpPr>
            <p:spPr>
              <a:xfrm>
                <a:off x="3795750" y="2650275"/>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1"/>
              <p:cNvSpPr/>
              <p:nvPr/>
            </p:nvSpPr>
            <p:spPr>
              <a:xfrm>
                <a:off x="2231425" y="1902400"/>
                <a:ext cx="1565825" cy="750825"/>
              </a:xfrm>
              <a:custGeom>
                <a:avLst/>
                <a:gdLst/>
                <a:ahLst/>
                <a:cxnLst/>
                <a:rect l="l" t="t" r="r" b="b"/>
                <a:pathLst>
                  <a:path w="62633" h="30033" extrusionOk="0">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1"/>
              <p:cNvSpPr/>
              <p:nvPr/>
            </p:nvSpPr>
            <p:spPr>
              <a:xfrm>
                <a:off x="2232900" y="19060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1"/>
              <p:cNvSpPr/>
              <p:nvPr/>
            </p:nvSpPr>
            <p:spPr>
              <a:xfrm>
                <a:off x="3793575" y="29195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1"/>
              <p:cNvSpPr/>
              <p:nvPr/>
            </p:nvSpPr>
            <p:spPr>
              <a:xfrm>
                <a:off x="2231425" y="2172375"/>
                <a:ext cx="1563625" cy="750075"/>
              </a:xfrm>
              <a:custGeom>
                <a:avLst/>
                <a:gdLst/>
                <a:ahLst/>
                <a:cxnLst/>
                <a:rect l="l" t="t" r="r" b="b"/>
                <a:pathLst>
                  <a:path w="62545" h="30003" extrusionOk="0">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1"/>
              <p:cNvSpPr/>
              <p:nvPr/>
            </p:nvSpPr>
            <p:spPr>
              <a:xfrm>
                <a:off x="2232900" y="2176000"/>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1"/>
              <p:cNvSpPr/>
              <p:nvPr/>
            </p:nvSpPr>
            <p:spPr>
              <a:xfrm>
                <a:off x="3795750" y="3190200"/>
                <a:ext cx="25" cy="25"/>
              </a:xfrm>
              <a:custGeom>
                <a:avLst/>
                <a:gdLst/>
                <a:ahLst/>
                <a:cxnLst/>
                <a:rect l="l" t="t" r="r" b="b"/>
                <a:pathLst>
                  <a:path w="1" h="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1"/>
              <p:cNvSpPr/>
              <p:nvPr/>
            </p:nvSpPr>
            <p:spPr>
              <a:xfrm>
                <a:off x="2231425" y="2442325"/>
                <a:ext cx="1565825" cy="751550"/>
              </a:xfrm>
              <a:custGeom>
                <a:avLst/>
                <a:gdLst/>
                <a:ahLst/>
                <a:cxnLst/>
                <a:rect l="l" t="t" r="r" b="b"/>
                <a:pathLst>
                  <a:path w="62633" h="30062" extrusionOk="0">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1"/>
              <p:cNvSpPr/>
              <p:nvPr/>
            </p:nvSpPr>
            <p:spPr>
              <a:xfrm>
                <a:off x="2232900" y="2445975"/>
                <a:ext cx="25" cy="25"/>
              </a:xfrm>
              <a:custGeom>
                <a:avLst/>
                <a:gdLst/>
                <a:ahLst/>
                <a:cxnLst/>
                <a:rect l="l" t="t" r="r" b="b"/>
                <a:pathLst>
                  <a:path w="1" h="1" extrusionOk="0">
                    <a:moveTo>
                      <a:pt x="0"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1"/>
              <p:cNvSpPr/>
              <p:nvPr/>
            </p:nvSpPr>
            <p:spPr>
              <a:xfrm>
                <a:off x="3795025" y="3460175"/>
                <a:ext cx="25" cy="0"/>
              </a:xfrm>
              <a:custGeom>
                <a:avLst/>
                <a:gdLst/>
                <a:ahLst/>
                <a:cxnLst/>
                <a:rect l="l" t="t" r="r" b="b"/>
                <a:pathLst>
                  <a:path w="1" extrusionOk="0">
                    <a:moveTo>
                      <a:pt x="1"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1"/>
              <p:cNvSpPr/>
              <p:nvPr/>
            </p:nvSpPr>
            <p:spPr>
              <a:xfrm>
                <a:off x="2231425" y="2713025"/>
                <a:ext cx="1565100" cy="750800"/>
              </a:xfrm>
              <a:custGeom>
                <a:avLst/>
                <a:gdLst/>
                <a:ahLst/>
                <a:cxnLst/>
                <a:rect l="l" t="t" r="r" b="b"/>
                <a:pathLst>
                  <a:path w="62604" h="30032" extrusionOk="0">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1"/>
              <p:cNvSpPr/>
              <p:nvPr/>
            </p:nvSpPr>
            <p:spPr>
              <a:xfrm>
                <a:off x="2233625" y="271595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1"/>
              <p:cNvSpPr/>
              <p:nvPr/>
            </p:nvSpPr>
            <p:spPr>
              <a:xfrm>
                <a:off x="3795025" y="3730125"/>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1"/>
              <p:cNvSpPr/>
              <p:nvPr/>
            </p:nvSpPr>
            <p:spPr>
              <a:xfrm>
                <a:off x="2234350" y="2983725"/>
                <a:ext cx="1562175" cy="750075"/>
              </a:xfrm>
              <a:custGeom>
                <a:avLst/>
                <a:gdLst/>
                <a:ahLst/>
                <a:cxnLst/>
                <a:rect l="l" t="t" r="r" b="b"/>
                <a:pathLst>
                  <a:path w="62487" h="30003" extrusionOk="0">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1"/>
              <p:cNvSpPr/>
              <p:nvPr/>
            </p:nvSpPr>
            <p:spPr>
              <a:xfrm>
                <a:off x="2235800" y="2987350"/>
                <a:ext cx="25" cy="25"/>
              </a:xfrm>
              <a:custGeom>
                <a:avLst/>
                <a:gdLst/>
                <a:ahLst/>
                <a:cxnLst/>
                <a:rect l="l" t="t" r="r" b="b"/>
                <a:pathLst>
                  <a:path w="1" h="1" extrusionOk="0">
                    <a:moveTo>
                      <a:pt x="1" y="1"/>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1"/>
              <p:cNvSpPr/>
              <p:nvPr/>
            </p:nvSpPr>
            <p:spPr>
              <a:xfrm>
                <a:off x="2233625" y="3256600"/>
                <a:ext cx="25" cy="25"/>
              </a:xfrm>
              <a:custGeom>
                <a:avLst/>
                <a:gdLst/>
                <a:ahLst/>
                <a:cxnLst/>
                <a:rect l="l" t="t" r="r" b="b"/>
                <a:pathLst>
                  <a:path w="1" h="1" extrusionOk="0">
                    <a:moveTo>
                      <a:pt x="0" y="0"/>
                    </a:move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41"/>
            <p:cNvSpPr/>
            <p:nvPr/>
          </p:nvSpPr>
          <p:spPr>
            <a:xfrm>
              <a:off x="1452076" y="964300"/>
              <a:ext cx="1780800" cy="3567300"/>
            </a:xfrm>
            <a:prstGeom prst="frame">
              <a:avLst>
                <a:gd name="adj1" fmla="val 1818"/>
              </a:avLst>
            </a:pr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247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EDA &amp; Preprocessing Overview</a:t>
            </a:r>
          </a:p>
        </p:txBody>
      </p:sp>
      <p:sp>
        <p:nvSpPr>
          <p:cNvPr id="7" name="Subtitle 4">
            <a:extLst>
              <a:ext uri="{FF2B5EF4-FFF2-40B4-BE49-F238E27FC236}">
                <a16:creationId xmlns:a16="http://schemas.microsoft.com/office/drawing/2014/main" id="{88535B76-3F26-4CF1-AA12-C276FA541268}"/>
              </a:ext>
            </a:extLst>
          </p:cNvPr>
          <p:cNvSpPr txBox="1">
            <a:spLocks/>
          </p:cNvSpPr>
          <p:nvPr/>
        </p:nvSpPr>
        <p:spPr>
          <a:xfrm>
            <a:off x="660376" y="1760588"/>
            <a:ext cx="4289195" cy="21692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algn="l">
              <a:lnSpc>
                <a:spcPct val="150000"/>
              </a:lnSpc>
              <a:buFont typeface="Wingdings" panose="05000000000000000000" pitchFamily="2" charset="2"/>
              <a:buChar char="Ø"/>
            </a:pPr>
            <a:r>
              <a:rPr lang="en-US" sz="1200" dirty="0"/>
              <a:t>Balance Check</a:t>
            </a:r>
          </a:p>
          <a:p>
            <a:pPr lvl="1">
              <a:lnSpc>
                <a:spcPct val="150000"/>
              </a:lnSpc>
              <a:buFont typeface="Wingdings" panose="05000000000000000000" pitchFamily="2" charset="2"/>
              <a:buChar char="v"/>
            </a:pPr>
            <a:r>
              <a:rPr lang="en-US" sz="1200" dirty="0"/>
              <a:t>Count Plots</a:t>
            </a:r>
          </a:p>
          <a:p>
            <a:pPr algn="l">
              <a:lnSpc>
                <a:spcPct val="150000"/>
              </a:lnSpc>
              <a:buFont typeface="Wingdings" panose="05000000000000000000" pitchFamily="2" charset="2"/>
              <a:buChar char="Ø"/>
            </a:pPr>
            <a:r>
              <a:rPr lang="en-US" sz="1200" dirty="0"/>
              <a:t>Feature Selection</a:t>
            </a:r>
          </a:p>
          <a:p>
            <a:pPr lvl="1">
              <a:lnSpc>
                <a:spcPct val="150000"/>
              </a:lnSpc>
              <a:buFont typeface="Wingdings" panose="05000000000000000000" pitchFamily="2" charset="2"/>
              <a:buChar char="v"/>
            </a:pPr>
            <a:r>
              <a:rPr lang="en-US" sz="1200" dirty="0"/>
              <a:t>Stepwise</a:t>
            </a:r>
          </a:p>
          <a:p>
            <a:pPr algn="l">
              <a:lnSpc>
                <a:spcPct val="150000"/>
              </a:lnSpc>
              <a:buFont typeface="Wingdings" panose="05000000000000000000" pitchFamily="2" charset="2"/>
              <a:buChar char="Ø"/>
            </a:pPr>
            <a:r>
              <a:rPr lang="en-US" sz="1200" dirty="0"/>
              <a:t>Normality check</a:t>
            </a:r>
          </a:p>
          <a:p>
            <a:pPr lvl="1">
              <a:lnSpc>
                <a:spcPct val="150000"/>
              </a:lnSpc>
              <a:buFont typeface="Wingdings" panose="05000000000000000000" pitchFamily="2" charset="2"/>
              <a:buChar char="v"/>
            </a:pPr>
            <a:r>
              <a:rPr lang="en-US" sz="1200" dirty="0"/>
              <a:t>QQ-Plots</a:t>
            </a:r>
          </a:p>
          <a:p>
            <a:pPr algn="l">
              <a:lnSpc>
                <a:spcPct val="150000"/>
              </a:lnSpc>
              <a:buFont typeface="Wingdings" panose="05000000000000000000" pitchFamily="2" charset="2"/>
              <a:buChar char="Ø"/>
            </a:pPr>
            <a:r>
              <a:rPr lang="en-US" sz="1200" dirty="0"/>
              <a:t>Train-Test Split</a:t>
            </a:r>
          </a:p>
          <a:p>
            <a:pPr lvl="1">
              <a:lnSpc>
                <a:spcPct val="150000"/>
              </a:lnSpc>
              <a:buFont typeface="Wingdings" panose="05000000000000000000" pitchFamily="2" charset="2"/>
              <a:buChar char="v"/>
            </a:pPr>
            <a:r>
              <a:rPr lang="en-US" sz="1200" dirty="0"/>
              <a:t>Regsubsets function</a:t>
            </a:r>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8" name="Google Shape;3313;p48">
            <a:extLst>
              <a:ext uri="{FF2B5EF4-FFF2-40B4-BE49-F238E27FC236}">
                <a16:creationId xmlns:a16="http://schemas.microsoft.com/office/drawing/2014/main" id="{EF8D6DEC-98DB-4EAA-AA9F-DCC0BFAADCB5}"/>
              </a:ext>
            </a:extLst>
          </p:cNvPr>
          <p:cNvGrpSpPr/>
          <p:nvPr/>
        </p:nvGrpSpPr>
        <p:grpSpPr>
          <a:xfrm>
            <a:off x="4819875" y="2812473"/>
            <a:ext cx="1094509" cy="1579545"/>
            <a:chOff x="5595800" y="260150"/>
            <a:chExt cx="821850" cy="960475"/>
          </a:xfrm>
        </p:grpSpPr>
        <p:sp>
          <p:nvSpPr>
            <p:cNvPr id="9" name="Google Shape;3314;p48">
              <a:extLst>
                <a:ext uri="{FF2B5EF4-FFF2-40B4-BE49-F238E27FC236}">
                  <a16:creationId xmlns:a16="http://schemas.microsoft.com/office/drawing/2014/main" id="{070D98F2-BD73-4259-BDAC-EE1B9E8A58BA}"/>
                </a:ext>
              </a:extLst>
            </p:cNvPr>
            <p:cNvSpPr/>
            <p:nvPr/>
          </p:nvSpPr>
          <p:spPr>
            <a:xfrm>
              <a:off x="5595800" y="260150"/>
              <a:ext cx="757150" cy="304300"/>
            </a:xfrm>
            <a:custGeom>
              <a:avLst/>
              <a:gdLst/>
              <a:ahLst/>
              <a:cxnLst/>
              <a:rect l="l" t="t" r="r" b="b"/>
              <a:pathLst>
                <a:path w="30286" h="12172" fill="none" extrusionOk="0">
                  <a:moveTo>
                    <a:pt x="0" y="9242"/>
                  </a:moveTo>
                  <a:lnTo>
                    <a:pt x="626" y="12171"/>
                  </a:lnTo>
                  <a:lnTo>
                    <a:pt x="30285" y="8503"/>
                  </a:lnTo>
                  <a:lnTo>
                    <a:pt x="28437"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15;p48">
              <a:extLst>
                <a:ext uri="{FF2B5EF4-FFF2-40B4-BE49-F238E27FC236}">
                  <a16:creationId xmlns:a16="http://schemas.microsoft.com/office/drawing/2014/main" id="{D783FCE0-6A11-4C41-85C5-135F6DC650D0}"/>
                </a:ext>
              </a:extLst>
            </p:cNvPr>
            <p:cNvSpPr/>
            <p:nvPr/>
          </p:nvSpPr>
          <p:spPr>
            <a:xfrm>
              <a:off x="5969025" y="545225"/>
              <a:ext cx="25" cy="124450"/>
            </a:xfrm>
            <a:custGeom>
              <a:avLst/>
              <a:gdLst/>
              <a:ahLst/>
              <a:cxnLst/>
              <a:rect l="l" t="t" r="r" b="b"/>
              <a:pathLst>
                <a:path w="1" h="4978" fill="none" extrusionOk="0">
                  <a:moveTo>
                    <a:pt x="1" y="1"/>
                  </a:moveTo>
                  <a:lnTo>
                    <a:pt x="1" y="4977"/>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16;p48">
              <a:extLst>
                <a:ext uri="{FF2B5EF4-FFF2-40B4-BE49-F238E27FC236}">
                  <a16:creationId xmlns:a16="http://schemas.microsoft.com/office/drawing/2014/main" id="{07FD1B2C-4831-4376-AFBA-744BA015372B}"/>
                </a:ext>
              </a:extLst>
            </p:cNvPr>
            <p:cNvSpPr/>
            <p:nvPr/>
          </p:nvSpPr>
          <p:spPr>
            <a:xfrm>
              <a:off x="5920675" y="674625"/>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17;p48">
              <a:extLst>
                <a:ext uri="{FF2B5EF4-FFF2-40B4-BE49-F238E27FC236}">
                  <a16:creationId xmlns:a16="http://schemas.microsoft.com/office/drawing/2014/main" id="{FB70E320-73D5-4D1F-B285-6A690DE957D5}"/>
                </a:ext>
              </a:extLst>
            </p:cNvPr>
            <p:cNvSpPr/>
            <p:nvPr/>
          </p:nvSpPr>
          <p:spPr>
            <a:xfrm>
              <a:off x="5920675" y="621300"/>
              <a:ext cx="88900" cy="25"/>
            </a:xfrm>
            <a:custGeom>
              <a:avLst/>
              <a:gdLst/>
              <a:ahLst/>
              <a:cxnLst/>
              <a:rect l="l" t="t" r="r" b="b"/>
              <a:pathLst>
                <a:path w="3556" h="1" fill="none" extrusionOk="0">
                  <a:moveTo>
                    <a:pt x="1" y="0"/>
                  </a:moveTo>
                  <a:lnTo>
                    <a:pt x="355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18;p48">
              <a:extLst>
                <a:ext uri="{FF2B5EF4-FFF2-40B4-BE49-F238E27FC236}">
                  <a16:creationId xmlns:a16="http://schemas.microsoft.com/office/drawing/2014/main" id="{584E11CF-16E5-4608-B48C-1D354ECC45D7}"/>
                </a:ext>
              </a:extLst>
            </p:cNvPr>
            <p:cNvSpPr/>
            <p:nvPr/>
          </p:nvSpPr>
          <p:spPr>
            <a:xfrm>
              <a:off x="5794850" y="677450"/>
              <a:ext cx="159975" cy="496250"/>
            </a:xfrm>
            <a:custGeom>
              <a:avLst/>
              <a:gdLst/>
              <a:ahLst/>
              <a:cxnLst/>
              <a:rect l="l" t="t" r="r" b="b"/>
              <a:pathLst>
                <a:path w="6399" h="19850" fill="none" extrusionOk="0">
                  <a:moveTo>
                    <a:pt x="6399" y="1"/>
                  </a:moveTo>
                  <a:lnTo>
                    <a:pt x="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19;p48">
              <a:extLst>
                <a:ext uri="{FF2B5EF4-FFF2-40B4-BE49-F238E27FC236}">
                  <a16:creationId xmlns:a16="http://schemas.microsoft.com/office/drawing/2014/main" id="{AB834E43-C465-45E2-9F89-DC6F2AD488AC}"/>
                </a:ext>
              </a:extLst>
            </p:cNvPr>
            <p:cNvSpPr/>
            <p:nvPr/>
          </p:nvSpPr>
          <p:spPr>
            <a:xfrm>
              <a:off x="5969725" y="677450"/>
              <a:ext cx="172800" cy="496250"/>
            </a:xfrm>
            <a:custGeom>
              <a:avLst/>
              <a:gdLst/>
              <a:ahLst/>
              <a:cxnLst/>
              <a:rect l="l" t="t" r="r" b="b"/>
              <a:pathLst>
                <a:path w="6912" h="19850" fill="none" extrusionOk="0">
                  <a:moveTo>
                    <a:pt x="1" y="1"/>
                  </a:moveTo>
                  <a:lnTo>
                    <a:pt x="6911" y="1985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20;p48">
              <a:extLst>
                <a:ext uri="{FF2B5EF4-FFF2-40B4-BE49-F238E27FC236}">
                  <a16:creationId xmlns:a16="http://schemas.microsoft.com/office/drawing/2014/main" id="{2BF7C3D5-0E68-4421-9137-28C2B8D06FF1}"/>
                </a:ext>
              </a:extLst>
            </p:cNvPr>
            <p:cNvSpPr/>
            <p:nvPr/>
          </p:nvSpPr>
          <p:spPr>
            <a:xfrm>
              <a:off x="5969025" y="669650"/>
              <a:ext cx="25" cy="550975"/>
            </a:xfrm>
            <a:custGeom>
              <a:avLst/>
              <a:gdLst/>
              <a:ahLst/>
              <a:cxnLst/>
              <a:rect l="l" t="t" r="r" b="b"/>
              <a:pathLst>
                <a:path w="1" h="22039" fill="none" extrusionOk="0">
                  <a:moveTo>
                    <a:pt x="1" y="0"/>
                  </a:moveTo>
                  <a:lnTo>
                    <a:pt x="1" y="2203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1;p48">
              <a:extLst>
                <a:ext uri="{FF2B5EF4-FFF2-40B4-BE49-F238E27FC236}">
                  <a16:creationId xmlns:a16="http://schemas.microsoft.com/office/drawing/2014/main" id="{6712E177-65B3-45F3-A6C4-A4935E6D5C5A}"/>
                </a:ext>
              </a:extLst>
            </p:cNvPr>
            <p:cNvSpPr/>
            <p:nvPr/>
          </p:nvSpPr>
          <p:spPr>
            <a:xfrm>
              <a:off x="6329450" y="289300"/>
              <a:ext cx="88200" cy="143625"/>
            </a:xfrm>
            <a:custGeom>
              <a:avLst/>
              <a:gdLst/>
              <a:ahLst/>
              <a:cxnLst/>
              <a:rect l="l" t="t" r="r" b="b"/>
              <a:pathLst>
                <a:path w="3528" h="5745" fill="none" extrusionOk="0">
                  <a:moveTo>
                    <a:pt x="1" y="256"/>
                  </a:moveTo>
                  <a:cubicBezTo>
                    <a:pt x="1508" y="0"/>
                    <a:pt x="2930" y="967"/>
                    <a:pt x="3243" y="2446"/>
                  </a:cubicBezTo>
                  <a:cubicBezTo>
                    <a:pt x="3527" y="3953"/>
                    <a:pt x="2589" y="5403"/>
                    <a:pt x="1110" y="5745"/>
                  </a:cubicBez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22;p48">
              <a:extLst>
                <a:ext uri="{FF2B5EF4-FFF2-40B4-BE49-F238E27FC236}">
                  <a16:creationId xmlns:a16="http://schemas.microsoft.com/office/drawing/2014/main" id="{E2053537-64C0-438B-892D-F5F29D5D0762}"/>
                </a:ext>
              </a:extLst>
            </p:cNvPr>
            <p:cNvSpPr/>
            <p:nvPr/>
          </p:nvSpPr>
          <p:spPr>
            <a:xfrm>
              <a:off x="6243450" y="280050"/>
              <a:ext cx="41250" cy="201225"/>
            </a:xfrm>
            <a:custGeom>
              <a:avLst/>
              <a:gdLst/>
              <a:ahLst/>
              <a:cxnLst/>
              <a:rect l="l" t="t" r="r" b="b"/>
              <a:pathLst>
                <a:path w="1650" h="8049" fill="none" extrusionOk="0">
                  <a:moveTo>
                    <a:pt x="0" y="1"/>
                  </a:moveTo>
                  <a:lnTo>
                    <a:pt x="1649" y="8048"/>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23;p48">
              <a:extLst>
                <a:ext uri="{FF2B5EF4-FFF2-40B4-BE49-F238E27FC236}">
                  <a16:creationId xmlns:a16="http://schemas.microsoft.com/office/drawing/2014/main" id="{9EB124B9-BCAA-4947-8DFD-CE76BC6F793B}"/>
                </a:ext>
              </a:extLst>
            </p:cNvPr>
            <p:cNvSpPr/>
            <p:nvPr/>
          </p:nvSpPr>
          <p:spPr>
            <a:xfrm>
              <a:off x="5670450" y="369625"/>
              <a:ext cx="118025" cy="95300"/>
            </a:xfrm>
            <a:custGeom>
              <a:avLst/>
              <a:gdLst/>
              <a:ahLst/>
              <a:cxnLst/>
              <a:rect l="l" t="t" r="r" b="b"/>
              <a:pathLst>
                <a:path w="4721" h="3812" fill="none" extrusionOk="0">
                  <a:moveTo>
                    <a:pt x="370" y="3811"/>
                  </a:moveTo>
                  <a:lnTo>
                    <a:pt x="0" y="1423"/>
                  </a:lnTo>
                  <a:lnTo>
                    <a:pt x="4379" y="1"/>
                  </a:lnTo>
                  <a:lnTo>
                    <a:pt x="4721" y="2276"/>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24;p48">
              <a:extLst>
                <a:ext uri="{FF2B5EF4-FFF2-40B4-BE49-F238E27FC236}">
                  <a16:creationId xmlns:a16="http://schemas.microsoft.com/office/drawing/2014/main" id="{3232049E-E803-4BD5-8108-DFB54F624AA2}"/>
                </a:ext>
              </a:extLst>
            </p:cNvPr>
            <p:cNvSpPr/>
            <p:nvPr/>
          </p:nvSpPr>
          <p:spPr>
            <a:xfrm>
              <a:off x="5670450" y="294275"/>
              <a:ext cx="320650" cy="110925"/>
            </a:xfrm>
            <a:custGeom>
              <a:avLst/>
              <a:gdLst/>
              <a:ahLst/>
              <a:cxnLst/>
              <a:rect l="l" t="t" r="r" b="b"/>
              <a:pathLst>
                <a:path w="12826" h="4437" fill="none" extrusionOk="0">
                  <a:moveTo>
                    <a:pt x="0" y="4437"/>
                  </a:moveTo>
                  <a:lnTo>
                    <a:pt x="12825"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25;p48">
              <a:extLst>
                <a:ext uri="{FF2B5EF4-FFF2-40B4-BE49-F238E27FC236}">
                  <a16:creationId xmlns:a16="http://schemas.microsoft.com/office/drawing/2014/main" id="{A608FFA1-3A7E-46A2-AA9C-3F81280FC6ED}"/>
                </a:ext>
              </a:extLst>
            </p:cNvPr>
            <p:cNvSpPr/>
            <p:nvPr/>
          </p:nvSpPr>
          <p:spPr>
            <a:xfrm>
              <a:off x="5658350" y="486925"/>
              <a:ext cx="12125" cy="59750"/>
            </a:xfrm>
            <a:custGeom>
              <a:avLst/>
              <a:gdLst/>
              <a:ahLst/>
              <a:cxnLst/>
              <a:rect l="l" t="t" r="r" b="b"/>
              <a:pathLst>
                <a:path w="485" h="2390" fill="none" extrusionOk="0">
                  <a:moveTo>
                    <a:pt x="1" y="1"/>
                  </a:moveTo>
                  <a:lnTo>
                    <a:pt x="484" y="239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26;p48">
              <a:extLst>
                <a:ext uri="{FF2B5EF4-FFF2-40B4-BE49-F238E27FC236}">
                  <a16:creationId xmlns:a16="http://schemas.microsoft.com/office/drawing/2014/main" id="{BDF67094-103C-46F0-B90E-F2A7B12831BE}"/>
                </a:ext>
              </a:extLst>
            </p:cNvPr>
            <p:cNvSpPr/>
            <p:nvPr/>
          </p:nvSpPr>
          <p:spPr>
            <a:xfrm>
              <a:off x="5859550" y="973200"/>
              <a:ext cx="209025" cy="39825"/>
            </a:xfrm>
            <a:custGeom>
              <a:avLst/>
              <a:gdLst/>
              <a:ahLst/>
              <a:cxnLst/>
              <a:rect l="l" t="t" r="r" b="b"/>
              <a:pathLst>
                <a:path w="8361" h="1593" fill="none" extrusionOk="0">
                  <a:moveTo>
                    <a:pt x="0" y="1"/>
                  </a:moveTo>
                  <a:lnTo>
                    <a:pt x="4180" y="1593"/>
                  </a:lnTo>
                  <a:lnTo>
                    <a:pt x="8361" y="29"/>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285;p48">
            <a:extLst>
              <a:ext uri="{FF2B5EF4-FFF2-40B4-BE49-F238E27FC236}">
                <a16:creationId xmlns:a16="http://schemas.microsoft.com/office/drawing/2014/main" id="{069C20AC-66DE-4A1D-AFCB-EBDCB1FB019E}"/>
              </a:ext>
            </a:extLst>
          </p:cNvPr>
          <p:cNvGrpSpPr/>
          <p:nvPr/>
        </p:nvGrpSpPr>
        <p:grpSpPr>
          <a:xfrm>
            <a:off x="7919831" y="2061171"/>
            <a:ext cx="516002" cy="499895"/>
            <a:chOff x="1149025" y="313475"/>
            <a:chExt cx="919950" cy="877300"/>
          </a:xfrm>
        </p:grpSpPr>
        <p:sp>
          <p:nvSpPr>
            <p:cNvPr id="23" name="Google Shape;3286;p48">
              <a:extLst>
                <a:ext uri="{FF2B5EF4-FFF2-40B4-BE49-F238E27FC236}">
                  <a16:creationId xmlns:a16="http://schemas.microsoft.com/office/drawing/2014/main" id="{E4460794-CA0B-41BA-B0C2-CB4FAEADB713}"/>
                </a:ext>
              </a:extLst>
            </p:cNvPr>
            <p:cNvSpPr/>
            <p:nvPr/>
          </p:nvSpPr>
          <p:spPr>
            <a:xfrm>
              <a:off x="1149025" y="378175"/>
              <a:ext cx="812600" cy="812600"/>
            </a:xfrm>
            <a:custGeom>
              <a:avLst/>
              <a:gdLst/>
              <a:ahLst/>
              <a:cxnLst/>
              <a:rect l="l" t="t" r="r" b="b"/>
              <a:pathLst>
                <a:path w="32504" h="32504" fill="none" extrusionOk="0">
                  <a:moveTo>
                    <a:pt x="32503" y="15640"/>
                  </a:moveTo>
                  <a:cubicBezTo>
                    <a:pt x="32503" y="21953"/>
                    <a:pt x="28693" y="27669"/>
                    <a:pt x="22863" y="30086"/>
                  </a:cubicBezTo>
                  <a:cubicBezTo>
                    <a:pt x="17005" y="32503"/>
                    <a:pt x="10294" y="31167"/>
                    <a:pt x="5801" y="26702"/>
                  </a:cubicBezTo>
                  <a:cubicBezTo>
                    <a:pt x="1337" y="22238"/>
                    <a:pt x="0" y="15498"/>
                    <a:pt x="2417" y="9669"/>
                  </a:cubicBezTo>
                  <a:cubicBezTo>
                    <a:pt x="4834" y="3811"/>
                    <a:pt x="10550" y="0"/>
                    <a:pt x="16863" y="0"/>
                  </a:cubicBezTo>
                  <a:cubicBezTo>
                    <a:pt x="25508" y="0"/>
                    <a:pt x="32503" y="6995"/>
                    <a:pt x="32503" y="15640"/>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87;p48">
              <a:extLst>
                <a:ext uri="{FF2B5EF4-FFF2-40B4-BE49-F238E27FC236}">
                  <a16:creationId xmlns:a16="http://schemas.microsoft.com/office/drawing/2014/main" id="{D7300BB3-AB50-4BAB-9ECE-421913D9F2E5}"/>
                </a:ext>
              </a:extLst>
            </p:cNvPr>
            <p:cNvSpPr/>
            <p:nvPr/>
          </p:nvSpPr>
          <p:spPr>
            <a:xfrm>
              <a:off x="1237175" y="585750"/>
              <a:ext cx="142200" cy="25"/>
            </a:xfrm>
            <a:custGeom>
              <a:avLst/>
              <a:gdLst/>
              <a:ahLst/>
              <a:cxnLst/>
              <a:rect l="l" t="t" r="r" b="b"/>
              <a:pathLst>
                <a:path w="5688" h="1" fill="none" extrusionOk="0">
                  <a:moveTo>
                    <a:pt x="0" y="1"/>
                  </a:moveTo>
                  <a:lnTo>
                    <a:pt x="5688"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88;p48">
              <a:extLst>
                <a:ext uri="{FF2B5EF4-FFF2-40B4-BE49-F238E27FC236}">
                  <a16:creationId xmlns:a16="http://schemas.microsoft.com/office/drawing/2014/main" id="{706CE1F8-5EB1-465F-B925-632AD94EAB3A}"/>
                </a:ext>
              </a:extLst>
            </p:cNvPr>
            <p:cNvSpPr/>
            <p:nvPr/>
          </p:nvSpPr>
          <p:spPr>
            <a:xfrm>
              <a:off x="1468225" y="585750"/>
              <a:ext cx="53325" cy="25"/>
            </a:xfrm>
            <a:custGeom>
              <a:avLst/>
              <a:gdLst/>
              <a:ahLst/>
              <a:cxnLst/>
              <a:rect l="l" t="t" r="r" b="b"/>
              <a:pathLst>
                <a:path w="2133" h="1" fill="none" extrusionOk="0">
                  <a:moveTo>
                    <a:pt x="0" y="1"/>
                  </a:moveTo>
                  <a:lnTo>
                    <a:pt x="2133"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89;p48">
              <a:extLst>
                <a:ext uri="{FF2B5EF4-FFF2-40B4-BE49-F238E27FC236}">
                  <a16:creationId xmlns:a16="http://schemas.microsoft.com/office/drawing/2014/main" id="{668A7980-C817-41D4-9F76-EA84DD056FE4}"/>
                </a:ext>
              </a:extLst>
            </p:cNvPr>
            <p:cNvSpPr/>
            <p:nvPr/>
          </p:nvSpPr>
          <p:spPr>
            <a:xfrm>
              <a:off x="1343800" y="66537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90;p48">
              <a:extLst>
                <a:ext uri="{FF2B5EF4-FFF2-40B4-BE49-F238E27FC236}">
                  <a16:creationId xmlns:a16="http://schemas.microsoft.com/office/drawing/2014/main" id="{B2FA540C-7717-42C9-AC75-5466302C98C3}"/>
                </a:ext>
              </a:extLst>
            </p:cNvPr>
            <p:cNvSpPr/>
            <p:nvPr/>
          </p:nvSpPr>
          <p:spPr>
            <a:xfrm>
              <a:off x="1886225" y="665375"/>
              <a:ext cx="44125" cy="25"/>
            </a:xfrm>
            <a:custGeom>
              <a:avLst/>
              <a:gdLst/>
              <a:ahLst/>
              <a:cxnLst/>
              <a:rect l="l" t="t" r="r" b="b"/>
              <a:pathLst>
                <a:path w="1765"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91;p48">
              <a:extLst>
                <a:ext uri="{FF2B5EF4-FFF2-40B4-BE49-F238E27FC236}">
                  <a16:creationId xmlns:a16="http://schemas.microsoft.com/office/drawing/2014/main" id="{3C509CCC-7435-40A5-A4AF-F277EBADA9B9}"/>
                </a:ext>
              </a:extLst>
            </p:cNvPr>
            <p:cNvSpPr/>
            <p:nvPr/>
          </p:nvSpPr>
          <p:spPr>
            <a:xfrm>
              <a:off x="1210875" y="665375"/>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2;p48">
              <a:extLst>
                <a:ext uri="{FF2B5EF4-FFF2-40B4-BE49-F238E27FC236}">
                  <a16:creationId xmlns:a16="http://schemas.microsoft.com/office/drawing/2014/main" id="{6EA3AD1C-CBAF-4AAC-A6AC-F7133C8F730B}"/>
                </a:ext>
              </a:extLst>
            </p:cNvPr>
            <p:cNvSpPr/>
            <p:nvPr/>
          </p:nvSpPr>
          <p:spPr>
            <a:xfrm>
              <a:off x="1406375" y="976750"/>
              <a:ext cx="168500" cy="25"/>
            </a:xfrm>
            <a:custGeom>
              <a:avLst/>
              <a:gdLst/>
              <a:ahLst/>
              <a:cxnLst/>
              <a:rect l="l" t="t" r="r" b="b"/>
              <a:pathLst>
                <a:path w="6740" h="1" fill="none" extrusionOk="0">
                  <a:moveTo>
                    <a:pt x="0" y="1"/>
                  </a:moveTo>
                  <a:lnTo>
                    <a:pt x="6740"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93;p48">
              <a:extLst>
                <a:ext uri="{FF2B5EF4-FFF2-40B4-BE49-F238E27FC236}">
                  <a16:creationId xmlns:a16="http://schemas.microsoft.com/office/drawing/2014/main" id="{31646E67-65A2-4753-9095-47161AB9D460}"/>
                </a:ext>
              </a:extLst>
            </p:cNvPr>
            <p:cNvSpPr/>
            <p:nvPr/>
          </p:nvSpPr>
          <p:spPr>
            <a:xfrm>
              <a:off x="1272725" y="976750"/>
              <a:ext cx="44800" cy="25"/>
            </a:xfrm>
            <a:custGeom>
              <a:avLst/>
              <a:gdLst/>
              <a:ahLst/>
              <a:cxnLst/>
              <a:rect l="l" t="t" r="r" b="b"/>
              <a:pathLst>
                <a:path w="1792" h="1" fill="none" extrusionOk="0">
                  <a:moveTo>
                    <a:pt x="0" y="1"/>
                  </a:moveTo>
                  <a:lnTo>
                    <a:pt x="1792"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94;p48">
              <a:extLst>
                <a:ext uri="{FF2B5EF4-FFF2-40B4-BE49-F238E27FC236}">
                  <a16:creationId xmlns:a16="http://schemas.microsoft.com/office/drawing/2014/main" id="{4B746A35-9A86-4BDC-945B-FE1317B9A3D6}"/>
                </a:ext>
              </a:extLst>
            </p:cNvPr>
            <p:cNvSpPr/>
            <p:nvPr/>
          </p:nvSpPr>
          <p:spPr>
            <a:xfrm>
              <a:off x="1717050" y="754250"/>
              <a:ext cx="231050" cy="25"/>
            </a:xfrm>
            <a:custGeom>
              <a:avLst/>
              <a:gdLst/>
              <a:ahLst/>
              <a:cxnLst/>
              <a:rect l="l" t="t" r="r" b="b"/>
              <a:pathLst>
                <a:path w="9242" h="1" fill="none" extrusionOk="0">
                  <a:moveTo>
                    <a:pt x="0" y="0"/>
                  </a:moveTo>
                  <a:lnTo>
                    <a:pt x="9242"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5;p48">
              <a:extLst>
                <a:ext uri="{FF2B5EF4-FFF2-40B4-BE49-F238E27FC236}">
                  <a16:creationId xmlns:a16="http://schemas.microsoft.com/office/drawing/2014/main" id="{BA3E2C9B-4335-4C6C-A120-8D81B4A26647}"/>
                </a:ext>
              </a:extLst>
            </p:cNvPr>
            <p:cNvSpPr/>
            <p:nvPr/>
          </p:nvSpPr>
          <p:spPr>
            <a:xfrm>
              <a:off x="1210875" y="754250"/>
              <a:ext cx="53325" cy="25"/>
            </a:xfrm>
            <a:custGeom>
              <a:avLst/>
              <a:gdLst/>
              <a:ahLst/>
              <a:cxnLst/>
              <a:rect l="l" t="t" r="r" b="b"/>
              <a:pathLst>
                <a:path w="2133" h="1" fill="none" extrusionOk="0">
                  <a:moveTo>
                    <a:pt x="0" y="0"/>
                  </a:moveTo>
                  <a:lnTo>
                    <a:pt x="213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96;p48">
              <a:extLst>
                <a:ext uri="{FF2B5EF4-FFF2-40B4-BE49-F238E27FC236}">
                  <a16:creationId xmlns:a16="http://schemas.microsoft.com/office/drawing/2014/main" id="{22D4D36C-6858-4EE2-A740-B68548D3D489}"/>
                </a:ext>
              </a:extLst>
            </p:cNvPr>
            <p:cNvSpPr/>
            <p:nvPr/>
          </p:nvSpPr>
          <p:spPr>
            <a:xfrm>
              <a:off x="1628175" y="1065625"/>
              <a:ext cx="169225" cy="25"/>
            </a:xfrm>
            <a:custGeom>
              <a:avLst/>
              <a:gdLst/>
              <a:ahLst/>
              <a:cxnLst/>
              <a:rect l="l" t="t" r="r" b="b"/>
              <a:pathLst>
                <a:path w="6769" h="1" fill="none" extrusionOk="0">
                  <a:moveTo>
                    <a:pt x="0" y="0"/>
                  </a:moveTo>
                  <a:lnTo>
                    <a:pt x="6768"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97;p48">
              <a:extLst>
                <a:ext uri="{FF2B5EF4-FFF2-40B4-BE49-F238E27FC236}">
                  <a16:creationId xmlns:a16="http://schemas.microsoft.com/office/drawing/2014/main" id="{78861B44-8260-4425-B510-E74D1F7DD3CF}"/>
                </a:ext>
              </a:extLst>
            </p:cNvPr>
            <p:cNvSpPr/>
            <p:nvPr/>
          </p:nvSpPr>
          <p:spPr>
            <a:xfrm>
              <a:off x="1495225" y="1065625"/>
              <a:ext cx="44100" cy="25"/>
            </a:xfrm>
            <a:custGeom>
              <a:avLst/>
              <a:gdLst/>
              <a:ahLst/>
              <a:cxnLst/>
              <a:rect l="l" t="t" r="r" b="b"/>
              <a:pathLst>
                <a:path w="1764" h="1" fill="none" extrusionOk="0">
                  <a:moveTo>
                    <a:pt x="1" y="0"/>
                  </a:moveTo>
                  <a:lnTo>
                    <a:pt x="1764"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98;p48">
              <a:extLst>
                <a:ext uri="{FF2B5EF4-FFF2-40B4-BE49-F238E27FC236}">
                  <a16:creationId xmlns:a16="http://schemas.microsoft.com/office/drawing/2014/main" id="{A9041B34-8849-46CE-B631-E4861F3CC209}"/>
                </a:ext>
              </a:extLst>
            </p:cNvPr>
            <p:cNvSpPr/>
            <p:nvPr/>
          </p:nvSpPr>
          <p:spPr>
            <a:xfrm>
              <a:off x="1513000" y="870125"/>
              <a:ext cx="231075" cy="25"/>
            </a:xfrm>
            <a:custGeom>
              <a:avLst/>
              <a:gdLst/>
              <a:ahLst/>
              <a:cxnLst/>
              <a:rect l="l" t="t" r="r" b="b"/>
              <a:pathLst>
                <a:path w="9243" h="1" fill="none" extrusionOk="0">
                  <a:moveTo>
                    <a:pt x="1" y="0"/>
                  </a:moveTo>
                  <a:lnTo>
                    <a:pt x="9243"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99;p48">
              <a:extLst>
                <a:ext uri="{FF2B5EF4-FFF2-40B4-BE49-F238E27FC236}">
                  <a16:creationId xmlns:a16="http://schemas.microsoft.com/office/drawing/2014/main" id="{F164879E-5C39-42F8-9F94-D8E4566FE0AE}"/>
                </a:ext>
              </a:extLst>
            </p:cNvPr>
            <p:cNvSpPr/>
            <p:nvPr/>
          </p:nvSpPr>
          <p:spPr>
            <a:xfrm>
              <a:off x="1918225" y="313475"/>
              <a:ext cx="150750" cy="150725"/>
            </a:xfrm>
            <a:custGeom>
              <a:avLst/>
              <a:gdLst/>
              <a:ahLst/>
              <a:cxnLst/>
              <a:rect l="l" t="t" r="r" b="b"/>
              <a:pathLst>
                <a:path w="6030" h="6029" fill="none" extrusionOk="0">
                  <a:moveTo>
                    <a:pt x="5688" y="2389"/>
                  </a:moveTo>
                  <a:cubicBezTo>
                    <a:pt x="6029" y="3839"/>
                    <a:pt x="5119" y="5318"/>
                    <a:pt x="3641" y="5659"/>
                  </a:cubicBezTo>
                  <a:cubicBezTo>
                    <a:pt x="2190" y="6029"/>
                    <a:pt x="712" y="5119"/>
                    <a:pt x="342" y="3640"/>
                  </a:cubicBezTo>
                  <a:cubicBezTo>
                    <a:pt x="1" y="2161"/>
                    <a:pt x="911" y="683"/>
                    <a:pt x="2389" y="342"/>
                  </a:cubicBezTo>
                  <a:cubicBezTo>
                    <a:pt x="3868" y="0"/>
                    <a:pt x="5347" y="910"/>
                    <a:pt x="5688" y="2389"/>
                  </a:cubicBez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478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Target Feature</a:t>
            </a:r>
          </a:p>
        </p:txBody>
      </p:sp>
      <p:sp>
        <p:nvSpPr>
          <p:cNvPr id="7" name="Subtitle 4">
            <a:extLst>
              <a:ext uri="{FF2B5EF4-FFF2-40B4-BE49-F238E27FC236}">
                <a16:creationId xmlns:a16="http://schemas.microsoft.com/office/drawing/2014/main" id="{5543101D-1B5E-4C4C-888C-9D30FE936F72}"/>
              </a:ext>
            </a:extLst>
          </p:cNvPr>
          <p:cNvSpPr txBox="1">
            <a:spLocks/>
          </p:cNvSpPr>
          <p:nvPr/>
        </p:nvSpPr>
        <p:spPr>
          <a:xfrm>
            <a:off x="367116" y="2112926"/>
            <a:ext cx="3402504"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lnSpc>
                <a:spcPct val="150000"/>
              </a:lnSpc>
              <a:buFont typeface="Wingdings" panose="05000000000000000000" pitchFamily="2" charset="2"/>
              <a:buChar char="Ø"/>
            </a:pPr>
            <a:r>
              <a:rPr lang="en-US" sz="1200" dirty="0"/>
              <a:t>Target feature:</a:t>
            </a:r>
          </a:p>
          <a:p>
            <a:pPr lvl="1">
              <a:lnSpc>
                <a:spcPct val="150000"/>
              </a:lnSpc>
              <a:buFont typeface="Wingdings" panose="05000000000000000000" pitchFamily="2" charset="2"/>
              <a:buChar char="v"/>
            </a:pPr>
            <a:r>
              <a:rPr lang="en-US" sz="1200" dirty="0"/>
              <a:t>koi_disposition</a:t>
            </a:r>
          </a:p>
          <a:p>
            <a:pPr algn="l">
              <a:lnSpc>
                <a:spcPct val="150000"/>
              </a:lnSpc>
              <a:buFont typeface="Wingdings" panose="05000000000000000000" pitchFamily="2" charset="2"/>
              <a:buChar char="Ø"/>
            </a:pPr>
            <a:r>
              <a:rPr lang="en-US" sz="1200" dirty="0"/>
              <a:t>Three classes:</a:t>
            </a:r>
          </a:p>
          <a:p>
            <a:pPr lvl="1">
              <a:lnSpc>
                <a:spcPct val="150000"/>
              </a:lnSpc>
              <a:buFont typeface="Wingdings" panose="05000000000000000000" pitchFamily="2" charset="2"/>
              <a:buChar char="v"/>
            </a:pPr>
            <a:r>
              <a:rPr lang="en-US" sz="1200" dirty="0"/>
              <a:t>False positive = 0</a:t>
            </a:r>
          </a:p>
          <a:p>
            <a:pPr lvl="1">
              <a:lnSpc>
                <a:spcPct val="150000"/>
              </a:lnSpc>
              <a:buFont typeface="Wingdings" panose="05000000000000000000" pitchFamily="2" charset="2"/>
              <a:buChar char="v"/>
            </a:pPr>
            <a:r>
              <a:rPr lang="en-US" sz="1200" dirty="0"/>
              <a:t>Confirmed = 1</a:t>
            </a:r>
          </a:p>
          <a:p>
            <a:pPr lvl="1">
              <a:lnSpc>
                <a:spcPct val="150000"/>
              </a:lnSpc>
              <a:buFont typeface="Wingdings" panose="05000000000000000000" pitchFamily="2" charset="2"/>
              <a:buChar char="v"/>
            </a:pPr>
            <a:r>
              <a:rPr lang="en-US" sz="1200" dirty="0"/>
              <a:t>Candidate = 2</a:t>
            </a:r>
          </a:p>
          <a:p>
            <a:pPr algn="l">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grpSp>
        <p:nvGrpSpPr>
          <p:cNvPr id="12" name="Google Shape;3681;p58">
            <a:extLst>
              <a:ext uri="{FF2B5EF4-FFF2-40B4-BE49-F238E27FC236}">
                <a16:creationId xmlns:a16="http://schemas.microsoft.com/office/drawing/2014/main" id="{2E0E12B8-03C1-41C2-8A8B-FEC913CCCCC5}"/>
              </a:ext>
            </a:extLst>
          </p:cNvPr>
          <p:cNvGrpSpPr/>
          <p:nvPr/>
        </p:nvGrpSpPr>
        <p:grpSpPr>
          <a:xfrm>
            <a:off x="4042802" y="3886201"/>
            <a:ext cx="1058396" cy="988943"/>
            <a:chOff x="4867025" y="984825"/>
            <a:chExt cx="1912975" cy="1912975"/>
          </a:xfrm>
        </p:grpSpPr>
        <p:sp>
          <p:nvSpPr>
            <p:cNvPr id="13" name="Google Shape;3682;p58">
              <a:extLst>
                <a:ext uri="{FF2B5EF4-FFF2-40B4-BE49-F238E27FC236}">
                  <a16:creationId xmlns:a16="http://schemas.microsoft.com/office/drawing/2014/main" id="{DA690764-0E88-46EA-8305-1D83DFD57F1A}"/>
                </a:ext>
              </a:extLst>
            </p:cNvPr>
            <p:cNvSpPr/>
            <p:nvPr/>
          </p:nvSpPr>
          <p:spPr>
            <a:xfrm>
              <a:off x="5379550" y="1498025"/>
              <a:ext cx="887950" cy="887275"/>
            </a:xfrm>
            <a:custGeom>
              <a:avLst/>
              <a:gdLst/>
              <a:ahLst/>
              <a:cxnLst/>
              <a:rect l="l" t="t" r="r" b="b"/>
              <a:pathLst>
                <a:path w="35518" h="35491" extrusionOk="0">
                  <a:moveTo>
                    <a:pt x="30062" y="166"/>
                  </a:moveTo>
                  <a:lnTo>
                    <a:pt x="35352" y="30062"/>
                  </a:lnTo>
                  <a:lnTo>
                    <a:pt x="5456" y="35325"/>
                  </a:lnTo>
                  <a:lnTo>
                    <a:pt x="166" y="5429"/>
                  </a:lnTo>
                  <a:lnTo>
                    <a:pt x="30062" y="166"/>
                  </a:lnTo>
                  <a:close/>
                  <a:moveTo>
                    <a:pt x="30172" y="1"/>
                  </a:moveTo>
                  <a:lnTo>
                    <a:pt x="83" y="5291"/>
                  </a:lnTo>
                  <a:lnTo>
                    <a:pt x="0" y="5319"/>
                  </a:lnTo>
                  <a:lnTo>
                    <a:pt x="5318" y="35408"/>
                  </a:lnTo>
                  <a:lnTo>
                    <a:pt x="5346" y="35491"/>
                  </a:lnTo>
                  <a:lnTo>
                    <a:pt x="35435" y="30173"/>
                  </a:lnTo>
                  <a:lnTo>
                    <a:pt x="35518" y="30173"/>
                  </a:lnTo>
                  <a:lnTo>
                    <a:pt x="30200" y="56"/>
                  </a:lnTo>
                  <a:lnTo>
                    <a:pt x="3017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83;p58">
              <a:extLst>
                <a:ext uri="{FF2B5EF4-FFF2-40B4-BE49-F238E27FC236}">
                  <a16:creationId xmlns:a16="http://schemas.microsoft.com/office/drawing/2014/main" id="{0A3B4D2C-A713-4CA0-9E2F-8018BD9BA556}"/>
                </a:ext>
              </a:extLst>
            </p:cNvPr>
            <p:cNvSpPr/>
            <p:nvPr/>
          </p:nvSpPr>
          <p:spPr>
            <a:xfrm>
              <a:off x="5512500" y="1499400"/>
              <a:ext cx="621375" cy="884525"/>
            </a:xfrm>
            <a:custGeom>
              <a:avLst/>
              <a:gdLst/>
              <a:ahLst/>
              <a:cxnLst/>
              <a:rect l="l" t="t" r="r" b="b"/>
              <a:pathLst>
                <a:path w="24855" h="35381" extrusionOk="0">
                  <a:moveTo>
                    <a:pt x="24744" y="1"/>
                  </a:moveTo>
                  <a:lnTo>
                    <a:pt x="0" y="35325"/>
                  </a:lnTo>
                  <a:lnTo>
                    <a:pt x="138" y="35380"/>
                  </a:lnTo>
                  <a:lnTo>
                    <a:pt x="24854" y="56"/>
                  </a:lnTo>
                  <a:lnTo>
                    <a:pt x="2474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84;p58">
              <a:extLst>
                <a:ext uri="{FF2B5EF4-FFF2-40B4-BE49-F238E27FC236}">
                  <a16:creationId xmlns:a16="http://schemas.microsoft.com/office/drawing/2014/main" id="{EE86BB2F-80F5-41EA-A69C-105E091DE849}"/>
                </a:ext>
              </a:extLst>
            </p:cNvPr>
            <p:cNvSpPr/>
            <p:nvPr/>
          </p:nvSpPr>
          <p:spPr>
            <a:xfrm>
              <a:off x="5380925" y="1630975"/>
              <a:ext cx="885200" cy="621375"/>
            </a:xfrm>
            <a:custGeom>
              <a:avLst/>
              <a:gdLst/>
              <a:ahLst/>
              <a:cxnLst/>
              <a:rect l="l" t="t" r="r" b="b"/>
              <a:pathLst>
                <a:path w="35408" h="24855" extrusionOk="0">
                  <a:moveTo>
                    <a:pt x="83" y="1"/>
                  </a:moveTo>
                  <a:lnTo>
                    <a:pt x="0" y="111"/>
                  </a:lnTo>
                  <a:lnTo>
                    <a:pt x="35325" y="24855"/>
                  </a:lnTo>
                  <a:lnTo>
                    <a:pt x="35407" y="24717"/>
                  </a:lnTo>
                  <a:lnTo>
                    <a:pt x="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85;p58">
              <a:extLst>
                <a:ext uri="{FF2B5EF4-FFF2-40B4-BE49-F238E27FC236}">
                  <a16:creationId xmlns:a16="http://schemas.microsoft.com/office/drawing/2014/main" id="{95A4E542-84A6-4090-B4E4-A6F0E83CF9AD}"/>
                </a:ext>
              </a:extLst>
            </p:cNvPr>
            <p:cNvSpPr/>
            <p:nvPr/>
          </p:nvSpPr>
          <p:spPr>
            <a:xfrm>
              <a:off x="5407100" y="1525575"/>
              <a:ext cx="832850" cy="832175"/>
            </a:xfrm>
            <a:custGeom>
              <a:avLst/>
              <a:gdLst/>
              <a:ahLst/>
              <a:cxnLst/>
              <a:rect l="l" t="t" r="r" b="b"/>
              <a:pathLst>
                <a:path w="33314" h="33287" extrusionOk="0">
                  <a:moveTo>
                    <a:pt x="33148" y="139"/>
                  </a:moveTo>
                  <a:lnTo>
                    <a:pt x="33148" y="33149"/>
                  </a:lnTo>
                  <a:lnTo>
                    <a:pt x="166" y="33149"/>
                  </a:lnTo>
                  <a:lnTo>
                    <a:pt x="166" y="139"/>
                  </a:lnTo>
                  <a:close/>
                  <a:moveTo>
                    <a:pt x="0" y="1"/>
                  </a:moveTo>
                  <a:lnTo>
                    <a:pt x="0" y="33286"/>
                  </a:lnTo>
                  <a:lnTo>
                    <a:pt x="33313" y="33286"/>
                  </a:lnTo>
                  <a:lnTo>
                    <a:pt x="3331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86;p58">
              <a:extLst>
                <a:ext uri="{FF2B5EF4-FFF2-40B4-BE49-F238E27FC236}">
                  <a16:creationId xmlns:a16="http://schemas.microsoft.com/office/drawing/2014/main" id="{14486EA8-7735-4D7A-A71D-7E716E80065A}"/>
                </a:ext>
              </a:extLst>
            </p:cNvPr>
            <p:cNvSpPr/>
            <p:nvPr/>
          </p:nvSpPr>
          <p:spPr>
            <a:xfrm>
              <a:off x="5407775" y="1525575"/>
              <a:ext cx="831475" cy="831475"/>
            </a:xfrm>
            <a:custGeom>
              <a:avLst/>
              <a:gdLst/>
              <a:ahLst/>
              <a:cxnLst/>
              <a:rect l="l" t="t" r="r" b="b"/>
              <a:pathLst>
                <a:path w="33259" h="33259" extrusionOk="0">
                  <a:moveTo>
                    <a:pt x="33149" y="1"/>
                  </a:moveTo>
                  <a:lnTo>
                    <a:pt x="1" y="33149"/>
                  </a:lnTo>
                  <a:lnTo>
                    <a:pt x="111" y="33259"/>
                  </a:lnTo>
                  <a:lnTo>
                    <a:pt x="33259" y="111"/>
                  </a:lnTo>
                  <a:lnTo>
                    <a:pt x="33149"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87;p58">
              <a:extLst>
                <a:ext uri="{FF2B5EF4-FFF2-40B4-BE49-F238E27FC236}">
                  <a16:creationId xmlns:a16="http://schemas.microsoft.com/office/drawing/2014/main" id="{55E06A92-1268-4798-8112-74E30D31F087}"/>
                </a:ext>
              </a:extLst>
            </p:cNvPr>
            <p:cNvSpPr/>
            <p:nvPr/>
          </p:nvSpPr>
          <p:spPr>
            <a:xfrm>
              <a:off x="5407775" y="1525575"/>
              <a:ext cx="831475" cy="831475"/>
            </a:xfrm>
            <a:custGeom>
              <a:avLst/>
              <a:gdLst/>
              <a:ahLst/>
              <a:cxnLst/>
              <a:rect l="l" t="t" r="r" b="b"/>
              <a:pathLst>
                <a:path w="33259" h="33259" extrusionOk="0">
                  <a:moveTo>
                    <a:pt x="111" y="1"/>
                  </a:moveTo>
                  <a:lnTo>
                    <a:pt x="1" y="111"/>
                  </a:lnTo>
                  <a:lnTo>
                    <a:pt x="33149" y="33259"/>
                  </a:lnTo>
                  <a:lnTo>
                    <a:pt x="33259" y="33149"/>
                  </a:lnTo>
                  <a:lnTo>
                    <a:pt x="11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88;p58">
              <a:extLst>
                <a:ext uri="{FF2B5EF4-FFF2-40B4-BE49-F238E27FC236}">
                  <a16:creationId xmlns:a16="http://schemas.microsoft.com/office/drawing/2014/main" id="{451FD986-A76F-487E-B802-47D9020F9C8A}"/>
                </a:ext>
              </a:extLst>
            </p:cNvPr>
            <p:cNvSpPr/>
            <p:nvPr/>
          </p:nvSpPr>
          <p:spPr>
            <a:xfrm>
              <a:off x="5299625" y="1417425"/>
              <a:ext cx="1047775" cy="1048475"/>
            </a:xfrm>
            <a:custGeom>
              <a:avLst/>
              <a:gdLst/>
              <a:ahLst/>
              <a:cxnLst/>
              <a:rect l="l" t="t" r="r" b="b"/>
              <a:pathLst>
                <a:path w="41911" h="41939" extrusionOk="0">
                  <a:moveTo>
                    <a:pt x="6421" y="194"/>
                  </a:moveTo>
                  <a:lnTo>
                    <a:pt x="41718" y="6421"/>
                  </a:lnTo>
                  <a:lnTo>
                    <a:pt x="35491" y="41746"/>
                  </a:lnTo>
                  <a:lnTo>
                    <a:pt x="194" y="35518"/>
                  </a:lnTo>
                  <a:lnTo>
                    <a:pt x="6421" y="194"/>
                  </a:lnTo>
                  <a:close/>
                  <a:moveTo>
                    <a:pt x="6283" y="1"/>
                  </a:moveTo>
                  <a:lnTo>
                    <a:pt x="1" y="35656"/>
                  </a:lnTo>
                  <a:lnTo>
                    <a:pt x="35628" y="41938"/>
                  </a:lnTo>
                  <a:lnTo>
                    <a:pt x="41911" y="6283"/>
                  </a:lnTo>
                  <a:lnTo>
                    <a:pt x="6283"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89;p58">
              <a:extLst>
                <a:ext uri="{FF2B5EF4-FFF2-40B4-BE49-F238E27FC236}">
                  <a16:creationId xmlns:a16="http://schemas.microsoft.com/office/drawing/2014/main" id="{9C48D6ED-B309-4002-8AB7-6CBC16E896D1}"/>
                </a:ext>
              </a:extLst>
            </p:cNvPr>
            <p:cNvSpPr/>
            <p:nvPr/>
          </p:nvSpPr>
          <p:spPr>
            <a:xfrm>
              <a:off x="5300325" y="1574500"/>
              <a:ext cx="1046400" cy="733650"/>
            </a:xfrm>
            <a:custGeom>
              <a:avLst/>
              <a:gdLst/>
              <a:ahLst/>
              <a:cxnLst/>
              <a:rect l="l" t="t" r="r" b="b"/>
              <a:pathLst>
                <a:path w="41856" h="29346" extrusionOk="0">
                  <a:moveTo>
                    <a:pt x="41745" y="0"/>
                  </a:moveTo>
                  <a:lnTo>
                    <a:pt x="0" y="29208"/>
                  </a:lnTo>
                  <a:lnTo>
                    <a:pt x="111" y="29345"/>
                  </a:lnTo>
                  <a:lnTo>
                    <a:pt x="41855" y="138"/>
                  </a:lnTo>
                  <a:lnTo>
                    <a:pt x="41745"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90;p58">
              <a:extLst>
                <a:ext uri="{FF2B5EF4-FFF2-40B4-BE49-F238E27FC236}">
                  <a16:creationId xmlns:a16="http://schemas.microsoft.com/office/drawing/2014/main" id="{0B4C3533-32A3-48C6-A6AE-F58BD9C155CD}"/>
                </a:ext>
              </a:extLst>
            </p:cNvPr>
            <p:cNvSpPr/>
            <p:nvPr/>
          </p:nvSpPr>
          <p:spPr>
            <a:xfrm>
              <a:off x="5456700" y="1418800"/>
              <a:ext cx="734350" cy="1045725"/>
            </a:xfrm>
            <a:custGeom>
              <a:avLst/>
              <a:gdLst/>
              <a:ahLst/>
              <a:cxnLst/>
              <a:rect l="l" t="t" r="r" b="b"/>
              <a:pathLst>
                <a:path w="29374" h="41829" extrusionOk="0">
                  <a:moveTo>
                    <a:pt x="138" y="1"/>
                  </a:moveTo>
                  <a:lnTo>
                    <a:pt x="0" y="84"/>
                  </a:lnTo>
                  <a:lnTo>
                    <a:pt x="29235" y="41828"/>
                  </a:lnTo>
                  <a:lnTo>
                    <a:pt x="29373" y="417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91;p58">
              <a:extLst>
                <a:ext uri="{FF2B5EF4-FFF2-40B4-BE49-F238E27FC236}">
                  <a16:creationId xmlns:a16="http://schemas.microsoft.com/office/drawing/2014/main" id="{2A1E035D-532F-46C2-8FC9-781ABE2C4E69}"/>
                </a:ext>
              </a:extLst>
            </p:cNvPr>
            <p:cNvSpPr/>
            <p:nvPr/>
          </p:nvSpPr>
          <p:spPr>
            <a:xfrm>
              <a:off x="5192875" y="1311350"/>
              <a:ext cx="1261300" cy="1260625"/>
            </a:xfrm>
            <a:custGeom>
              <a:avLst/>
              <a:gdLst/>
              <a:ahLst/>
              <a:cxnLst/>
              <a:rect l="l" t="t" r="r" b="b"/>
              <a:pathLst>
                <a:path w="50452" h="50425" extrusionOk="0">
                  <a:moveTo>
                    <a:pt x="13584" y="221"/>
                  </a:moveTo>
                  <a:lnTo>
                    <a:pt x="50204" y="13557"/>
                  </a:lnTo>
                  <a:lnTo>
                    <a:pt x="36868" y="50177"/>
                  </a:lnTo>
                  <a:lnTo>
                    <a:pt x="248" y="36868"/>
                  </a:lnTo>
                  <a:lnTo>
                    <a:pt x="13584" y="221"/>
                  </a:lnTo>
                  <a:close/>
                  <a:moveTo>
                    <a:pt x="13474" y="1"/>
                  </a:moveTo>
                  <a:lnTo>
                    <a:pt x="0" y="36978"/>
                  </a:lnTo>
                  <a:lnTo>
                    <a:pt x="36978" y="50425"/>
                  </a:lnTo>
                  <a:lnTo>
                    <a:pt x="50452" y="13447"/>
                  </a:lnTo>
                  <a:lnTo>
                    <a:pt x="13474"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92;p58">
              <a:extLst>
                <a:ext uri="{FF2B5EF4-FFF2-40B4-BE49-F238E27FC236}">
                  <a16:creationId xmlns:a16="http://schemas.microsoft.com/office/drawing/2014/main" id="{6C3A5547-14B5-4A92-AEC2-3EF86FB272C2}"/>
                </a:ext>
              </a:extLst>
            </p:cNvPr>
            <p:cNvSpPr/>
            <p:nvPr/>
          </p:nvSpPr>
          <p:spPr>
            <a:xfrm>
              <a:off x="5194925" y="1647500"/>
              <a:ext cx="1257200" cy="588325"/>
            </a:xfrm>
            <a:custGeom>
              <a:avLst/>
              <a:gdLst/>
              <a:ahLst/>
              <a:cxnLst/>
              <a:rect l="l" t="t" r="r" b="b"/>
              <a:pathLst>
                <a:path w="50288" h="23533" extrusionOk="0">
                  <a:moveTo>
                    <a:pt x="50232" y="1"/>
                  </a:moveTo>
                  <a:lnTo>
                    <a:pt x="1" y="23367"/>
                  </a:lnTo>
                  <a:lnTo>
                    <a:pt x="83" y="23532"/>
                  </a:lnTo>
                  <a:lnTo>
                    <a:pt x="50287" y="166"/>
                  </a:lnTo>
                  <a:lnTo>
                    <a:pt x="50232"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93;p58">
              <a:extLst>
                <a:ext uri="{FF2B5EF4-FFF2-40B4-BE49-F238E27FC236}">
                  <a16:creationId xmlns:a16="http://schemas.microsoft.com/office/drawing/2014/main" id="{6F23962F-7528-4AB7-942F-A4950F01F342}"/>
                </a:ext>
              </a:extLst>
            </p:cNvPr>
            <p:cNvSpPr/>
            <p:nvPr/>
          </p:nvSpPr>
          <p:spPr>
            <a:xfrm>
              <a:off x="5529025" y="1313425"/>
              <a:ext cx="589000" cy="1256500"/>
            </a:xfrm>
            <a:custGeom>
              <a:avLst/>
              <a:gdLst/>
              <a:ahLst/>
              <a:cxnLst/>
              <a:rect l="l" t="t" r="r" b="b"/>
              <a:pathLst>
                <a:path w="23560" h="50260" extrusionOk="0">
                  <a:moveTo>
                    <a:pt x="166" y="0"/>
                  </a:moveTo>
                  <a:lnTo>
                    <a:pt x="0" y="83"/>
                  </a:lnTo>
                  <a:lnTo>
                    <a:pt x="23394" y="50259"/>
                  </a:lnTo>
                  <a:lnTo>
                    <a:pt x="23559" y="50176"/>
                  </a:lnTo>
                  <a:lnTo>
                    <a:pt x="166"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94;p58">
              <a:extLst>
                <a:ext uri="{FF2B5EF4-FFF2-40B4-BE49-F238E27FC236}">
                  <a16:creationId xmlns:a16="http://schemas.microsoft.com/office/drawing/2014/main" id="{0A4760EE-7C4C-47F3-B022-3A4C513C94AB}"/>
                </a:ext>
              </a:extLst>
            </p:cNvPr>
            <p:cNvSpPr/>
            <p:nvPr/>
          </p:nvSpPr>
          <p:spPr>
            <a:xfrm>
              <a:off x="5092975" y="1211475"/>
              <a:ext cx="1461100" cy="1460400"/>
            </a:xfrm>
            <a:custGeom>
              <a:avLst/>
              <a:gdLst/>
              <a:ahLst/>
              <a:cxnLst/>
              <a:rect l="l" t="t" r="r" b="b"/>
              <a:pathLst>
                <a:path w="58444" h="58416" extrusionOk="0">
                  <a:moveTo>
                    <a:pt x="21465" y="276"/>
                  </a:moveTo>
                  <a:lnTo>
                    <a:pt x="58168" y="21437"/>
                  </a:lnTo>
                  <a:lnTo>
                    <a:pt x="36978" y="58140"/>
                  </a:lnTo>
                  <a:lnTo>
                    <a:pt x="276" y="36950"/>
                  </a:lnTo>
                  <a:lnTo>
                    <a:pt x="21465" y="276"/>
                  </a:lnTo>
                  <a:close/>
                  <a:moveTo>
                    <a:pt x="21383" y="0"/>
                  </a:moveTo>
                  <a:lnTo>
                    <a:pt x="1" y="37033"/>
                  </a:lnTo>
                  <a:lnTo>
                    <a:pt x="37061" y="58415"/>
                  </a:lnTo>
                  <a:lnTo>
                    <a:pt x="58443" y="21382"/>
                  </a:lnTo>
                  <a:lnTo>
                    <a:pt x="2138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95;p58">
              <a:extLst>
                <a:ext uri="{FF2B5EF4-FFF2-40B4-BE49-F238E27FC236}">
                  <a16:creationId xmlns:a16="http://schemas.microsoft.com/office/drawing/2014/main" id="{5AA908CD-503A-40C9-8BA6-D0F12A0BAD2C}"/>
                </a:ext>
              </a:extLst>
            </p:cNvPr>
            <p:cNvSpPr/>
            <p:nvPr/>
          </p:nvSpPr>
          <p:spPr>
            <a:xfrm>
              <a:off x="5095725" y="1744650"/>
              <a:ext cx="1454900" cy="394050"/>
            </a:xfrm>
            <a:custGeom>
              <a:avLst/>
              <a:gdLst/>
              <a:ahLst/>
              <a:cxnLst/>
              <a:rect l="l" t="t" r="r" b="b"/>
              <a:pathLst>
                <a:path w="58196" h="15762" extrusionOk="0">
                  <a:moveTo>
                    <a:pt x="58140" y="0"/>
                  </a:moveTo>
                  <a:lnTo>
                    <a:pt x="1" y="15568"/>
                  </a:lnTo>
                  <a:lnTo>
                    <a:pt x="56" y="15761"/>
                  </a:lnTo>
                  <a:lnTo>
                    <a:pt x="58195" y="193"/>
                  </a:lnTo>
                  <a:lnTo>
                    <a:pt x="58140"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96;p58">
              <a:extLst>
                <a:ext uri="{FF2B5EF4-FFF2-40B4-BE49-F238E27FC236}">
                  <a16:creationId xmlns:a16="http://schemas.microsoft.com/office/drawing/2014/main" id="{3934A4ED-CE3D-443F-A205-0F6ED13CF2E7}"/>
                </a:ext>
              </a:extLst>
            </p:cNvPr>
            <p:cNvSpPr/>
            <p:nvPr/>
          </p:nvSpPr>
          <p:spPr>
            <a:xfrm>
              <a:off x="5626150" y="1214225"/>
              <a:ext cx="394050" cy="1454875"/>
            </a:xfrm>
            <a:custGeom>
              <a:avLst/>
              <a:gdLst/>
              <a:ahLst/>
              <a:cxnLst/>
              <a:rect l="l" t="t" r="r" b="b"/>
              <a:pathLst>
                <a:path w="15762" h="58195" extrusionOk="0">
                  <a:moveTo>
                    <a:pt x="193" y="0"/>
                  </a:moveTo>
                  <a:lnTo>
                    <a:pt x="1" y="55"/>
                  </a:lnTo>
                  <a:lnTo>
                    <a:pt x="15569" y="58195"/>
                  </a:lnTo>
                  <a:lnTo>
                    <a:pt x="15762" y="58140"/>
                  </a:lnTo>
                  <a:lnTo>
                    <a:pt x="19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97;p58">
              <a:extLst>
                <a:ext uri="{FF2B5EF4-FFF2-40B4-BE49-F238E27FC236}">
                  <a16:creationId xmlns:a16="http://schemas.microsoft.com/office/drawing/2014/main" id="{53D5E4B5-BFF8-456F-B19E-AEF039527EE4}"/>
                </a:ext>
              </a:extLst>
            </p:cNvPr>
            <p:cNvSpPr/>
            <p:nvPr/>
          </p:nvSpPr>
          <p:spPr>
            <a:xfrm>
              <a:off x="5004800" y="1123300"/>
              <a:ext cx="1637450" cy="1636750"/>
            </a:xfrm>
            <a:custGeom>
              <a:avLst/>
              <a:gdLst/>
              <a:ahLst/>
              <a:cxnLst/>
              <a:rect l="l" t="t" r="r" b="b"/>
              <a:pathLst>
                <a:path w="65498" h="65470" extrusionOk="0">
                  <a:moveTo>
                    <a:pt x="29897" y="303"/>
                  </a:moveTo>
                  <a:lnTo>
                    <a:pt x="65194" y="29897"/>
                  </a:lnTo>
                  <a:lnTo>
                    <a:pt x="35573" y="65166"/>
                  </a:lnTo>
                  <a:lnTo>
                    <a:pt x="304" y="35573"/>
                  </a:lnTo>
                  <a:lnTo>
                    <a:pt x="29897" y="303"/>
                  </a:lnTo>
                  <a:close/>
                  <a:moveTo>
                    <a:pt x="29897" y="0"/>
                  </a:moveTo>
                  <a:lnTo>
                    <a:pt x="83" y="35518"/>
                  </a:lnTo>
                  <a:lnTo>
                    <a:pt x="1" y="35600"/>
                  </a:lnTo>
                  <a:lnTo>
                    <a:pt x="35518" y="65414"/>
                  </a:lnTo>
                  <a:lnTo>
                    <a:pt x="35601" y="65469"/>
                  </a:lnTo>
                  <a:lnTo>
                    <a:pt x="65414" y="29952"/>
                  </a:lnTo>
                  <a:lnTo>
                    <a:pt x="65497" y="29869"/>
                  </a:lnTo>
                  <a:lnTo>
                    <a:pt x="29980" y="55"/>
                  </a:lnTo>
                  <a:lnTo>
                    <a:pt x="29897"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98;p58">
              <a:extLst>
                <a:ext uri="{FF2B5EF4-FFF2-40B4-BE49-F238E27FC236}">
                  <a16:creationId xmlns:a16="http://schemas.microsoft.com/office/drawing/2014/main" id="{12BCF924-54D9-495F-A9B8-F378B0731578}"/>
                </a:ext>
              </a:extLst>
            </p:cNvPr>
            <p:cNvSpPr/>
            <p:nvPr/>
          </p:nvSpPr>
          <p:spPr>
            <a:xfrm>
              <a:off x="5008250" y="1867950"/>
              <a:ext cx="1630550" cy="147425"/>
            </a:xfrm>
            <a:custGeom>
              <a:avLst/>
              <a:gdLst/>
              <a:ahLst/>
              <a:cxnLst/>
              <a:rect l="l" t="t" r="r" b="b"/>
              <a:pathLst>
                <a:path w="65222" h="5897" extrusionOk="0">
                  <a:moveTo>
                    <a:pt x="65194" y="0"/>
                  </a:moveTo>
                  <a:lnTo>
                    <a:pt x="1" y="5677"/>
                  </a:lnTo>
                  <a:lnTo>
                    <a:pt x="28" y="5897"/>
                  </a:lnTo>
                  <a:lnTo>
                    <a:pt x="65221" y="221"/>
                  </a:lnTo>
                  <a:lnTo>
                    <a:pt x="65194"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99;p58">
              <a:extLst>
                <a:ext uri="{FF2B5EF4-FFF2-40B4-BE49-F238E27FC236}">
                  <a16:creationId xmlns:a16="http://schemas.microsoft.com/office/drawing/2014/main" id="{542658F9-C9E5-4625-BD34-56CC06646BEC}"/>
                </a:ext>
              </a:extLst>
            </p:cNvPr>
            <p:cNvSpPr/>
            <p:nvPr/>
          </p:nvSpPr>
          <p:spPr>
            <a:xfrm>
              <a:off x="5749450" y="1126050"/>
              <a:ext cx="148125" cy="1630550"/>
            </a:xfrm>
            <a:custGeom>
              <a:avLst/>
              <a:gdLst/>
              <a:ahLst/>
              <a:cxnLst/>
              <a:rect l="l" t="t" r="r" b="b"/>
              <a:pathLst>
                <a:path w="5925" h="65222" extrusionOk="0">
                  <a:moveTo>
                    <a:pt x="221" y="0"/>
                  </a:moveTo>
                  <a:lnTo>
                    <a:pt x="1" y="28"/>
                  </a:lnTo>
                  <a:lnTo>
                    <a:pt x="5705" y="65221"/>
                  </a:lnTo>
                  <a:lnTo>
                    <a:pt x="5925" y="65194"/>
                  </a:lnTo>
                  <a:lnTo>
                    <a:pt x="22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00;p58">
              <a:extLst>
                <a:ext uri="{FF2B5EF4-FFF2-40B4-BE49-F238E27FC236}">
                  <a16:creationId xmlns:a16="http://schemas.microsoft.com/office/drawing/2014/main" id="{09D5CC21-FAA8-4122-91EB-BBE6BD6988CF}"/>
                </a:ext>
              </a:extLst>
            </p:cNvPr>
            <p:cNvSpPr/>
            <p:nvPr/>
          </p:nvSpPr>
          <p:spPr>
            <a:xfrm>
              <a:off x="4933850" y="1051650"/>
              <a:ext cx="1779350" cy="1780025"/>
            </a:xfrm>
            <a:custGeom>
              <a:avLst/>
              <a:gdLst/>
              <a:ahLst/>
              <a:cxnLst/>
              <a:rect l="l" t="t" r="r" b="b"/>
              <a:pathLst>
                <a:path w="71174" h="71201" extrusionOk="0">
                  <a:moveTo>
                    <a:pt x="38659" y="331"/>
                  </a:moveTo>
                  <a:lnTo>
                    <a:pt x="70842" y="38687"/>
                  </a:lnTo>
                  <a:lnTo>
                    <a:pt x="32515" y="70870"/>
                  </a:lnTo>
                  <a:lnTo>
                    <a:pt x="331" y="32515"/>
                  </a:lnTo>
                  <a:lnTo>
                    <a:pt x="38659" y="331"/>
                  </a:lnTo>
                  <a:close/>
                  <a:moveTo>
                    <a:pt x="38687" y="1"/>
                  </a:moveTo>
                  <a:lnTo>
                    <a:pt x="83" y="32404"/>
                  </a:lnTo>
                  <a:lnTo>
                    <a:pt x="1" y="32487"/>
                  </a:lnTo>
                  <a:lnTo>
                    <a:pt x="32404" y="71091"/>
                  </a:lnTo>
                  <a:lnTo>
                    <a:pt x="32459" y="71201"/>
                  </a:lnTo>
                  <a:lnTo>
                    <a:pt x="71090" y="38797"/>
                  </a:lnTo>
                  <a:lnTo>
                    <a:pt x="71173" y="38714"/>
                  </a:lnTo>
                  <a:lnTo>
                    <a:pt x="38769" y="83"/>
                  </a:lnTo>
                  <a:lnTo>
                    <a:pt x="38687"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01;p58">
              <a:extLst>
                <a:ext uri="{FF2B5EF4-FFF2-40B4-BE49-F238E27FC236}">
                  <a16:creationId xmlns:a16="http://schemas.microsoft.com/office/drawing/2014/main" id="{388DE03C-FE4C-4E0B-A54B-1563FF21E81E}"/>
                </a:ext>
              </a:extLst>
            </p:cNvPr>
            <p:cNvSpPr/>
            <p:nvPr/>
          </p:nvSpPr>
          <p:spPr>
            <a:xfrm>
              <a:off x="4937975" y="1861050"/>
              <a:ext cx="1771775" cy="161225"/>
            </a:xfrm>
            <a:custGeom>
              <a:avLst/>
              <a:gdLst/>
              <a:ahLst/>
              <a:cxnLst/>
              <a:rect l="l" t="t" r="r" b="b"/>
              <a:pathLst>
                <a:path w="70871" h="6449" extrusionOk="0">
                  <a:moveTo>
                    <a:pt x="1" y="1"/>
                  </a:moveTo>
                  <a:lnTo>
                    <a:pt x="1" y="249"/>
                  </a:lnTo>
                  <a:lnTo>
                    <a:pt x="70843" y="6448"/>
                  </a:lnTo>
                  <a:lnTo>
                    <a:pt x="70870" y="6200"/>
                  </a:lnTo>
                  <a:lnTo>
                    <a:pt x="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02;p58">
              <a:extLst>
                <a:ext uri="{FF2B5EF4-FFF2-40B4-BE49-F238E27FC236}">
                  <a16:creationId xmlns:a16="http://schemas.microsoft.com/office/drawing/2014/main" id="{CE7A4235-0852-4F09-BFD4-F269938F92D4}"/>
                </a:ext>
              </a:extLst>
            </p:cNvPr>
            <p:cNvSpPr/>
            <p:nvPr/>
          </p:nvSpPr>
          <p:spPr>
            <a:xfrm>
              <a:off x="5743250" y="1055775"/>
              <a:ext cx="160525" cy="1771775"/>
            </a:xfrm>
            <a:custGeom>
              <a:avLst/>
              <a:gdLst/>
              <a:ahLst/>
              <a:cxnLst/>
              <a:rect l="l" t="t" r="r" b="b"/>
              <a:pathLst>
                <a:path w="6421" h="70871" extrusionOk="0">
                  <a:moveTo>
                    <a:pt x="6201" y="1"/>
                  </a:moveTo>
                  <a:lnTo>
                    <a:pt x="1" y="70843"/>
                  </a:lnTo>
                  <a:lnTo>
                    <a:pt x="221" y="70870"/>
                  </a:lnTo>
                  <a:lnTo>
                    <a:pt x="6421" y="28"/>
                  </a:lnTo>
                  <a:lnTo>
                    <a:pt x="62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03;p58">
              <a:extLst>
                <a:ext uri="{FF2B5EF4-FFF2-40B4-BE49-F238E27FC236}">
                  <a16:creationId xmlns:a16="http://schemas.microsoft.com/office/drawing/2014/main" id="{282AA238-83B3-496F-8EBD-4419BA9CE284}"/>
                </a:ext>
              </a:extLst>
            </p:cNvPr>
            <p:cNvSpPr/>
            <p:nvPr/>
          </p:nvSpPr>
          <p:spPr>
            <a:xfrm>
              <a:off x="4885625" y="1004125"/>
              <a:ext cx="1875775" cy="1875075"/>
            </a:xfrm>
            <a:custGeom>
              <a:avLst/>
              <a:gdLst/>
              <a:ahLst/>
              <a:cxnLst/>
              <a:rect l="l" t="t" r="r" b="b"/>
              <a:pathLst>
                <a:path w="75031" h="75003" extrusionOk="0">
                  <a:moveTo>
                    <a:pt x="47477" y="331"/>
                  </a:moveTo>
                  <a:lnTo>
                    <a:pt x="74673" y="47449"/>
                  </a:lnTo>
                  <a:lnTo>
                    <a:pt x="27555" y="74672"/>
                  </a:lnTo>
                  <a:lnTo>
                    <a:pt x="359" y="27555"/>
                  </a:lnTo>
                  <a:lnTo>
                    <a:pt x="47477" y="331"/>
                  </a:lnTo>
                  <a:close/>
                  <a:moveTo>
                    <a:pt x="47559" y="0"/>
                  </a:moveTo>
                  <a:lnTo>
                    <a:pt x="1" y="27444"/>
                  </a:lnTo>
                  <a:lnTo>
                    <a:pt x="27472" y="75003"/>
                  </a:lnTo>
                  <a:lnTo>
                    <a:pt x="75031" y="47559"/>
                  </a:lnTo>
                  <a:lnTo>
                    <a:pt x="4755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04;p58">
              <a:extLst>
                <a:ext uri="{FF2B5EF4-FFF2-40B4-BE49-F238E27FC236}">
                  <a16:creationId xmlns:a16="http://schemas.microsoft.com/office/drawing/2014/main" id="{A5AC9BDA-27AD-42E8-A7A0-FAE4CA420641}"/>
                </a:ext>
              </a:extLst>
            </p:cNvPr>
            <p:cNvSpPr/>
            <p:nvPr/>
          </p:nvSpPr>
          <p:spPr>
            <a:xfrm>
              <a:off x="4889075" y="1688150"/>
              <a:ext cx="1868200" cy="507025"/>
            </a:xfrm>
            <a:custGeom>
              <a:avLst/>
              <a:gdLst/>
              <a:ahLst/>
              <a:cxnLst/>
              <a:rect l="l" t="t" r="r" b="b"/>
              <a:pathLst>
                <a:path w="74728" h="20281" extrusionOk="0">
                  <a:moveTo>
                    <a:pt x="56" y="1"/>
                  </a:moveTo>
                  <a:lnTo>
                    <a:pt x="1" y="249"/>
                  </a:lnTo>
                  <a:lnTo>
                    <a:pt x="74672" y="20281"/>
                  </a:lnTo>
                  <a:lnTo>
                    <a:pt x="74728" y="20033"/>
                  </a:lnTo>
                  <a:lnTo>
                    <a:pt x="5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05;p58">
              <a:extLst>
                <a:ext uri="{FF2B5EF4-FFF2-40B4-BE49-F238E27FC236}">
                  <a16:creationId xmlns:a16="http://schemas.microsoft.com/office/drawing/2014/main" id="{9AA43A79-1883-45AA-BC8B-F4AF3C7B6728}"/>
                </a:ext>
              </a:extLst>
            </p:cNvPr>
            <p:cNvSpPr/>
            <p:nvPr/>
          </p:nvSpPr>
          <p:spPr>
            <a:xfrm>
              <a:off x="5569675" y="1007575"/>
              <a:ext cx="507025" cy="1868200"/>
            </a:xfrm>
            <a:custGeom>
              <a:avLst/>
              <a:gdLst/>
              <a:ahLst/>
              <a:cxnLst/>
              <a:rect l="l" t="t" r="r" b="b"/>
              <a:pathLst>
                <a:path w="20281" h="74728" extrusionOk="0">
                  <a:moveTo>
                    <a:pt x="20032" y="0"/>
                  </a:moveTo>
                  <a:lnTo>
                    <a:pt x="0" y="74672"/>
                  </a:lnTo>
                  <a:lnTo>
                    <a:pt x="248" y="74727"/>
                  </a:lnTo>
                  <a:lnTo>
                    <a:pt x="20280" y="55"/>
                  </a:lnTo>
                  <a:lnTo>
                    <a:pt x="20032"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06;p58">
              <a:extLst>
                <a:ext uri="{FF2B5EF4-FFF2-40B4-BE49-F238E27FC236}">
                  <a16:creationId xmlns:a16="http://schemas.microsoft.com/office/drawing/2014/main" id="{14515CF0-9E11-43F6-BD30-18EE3BC3380D}"/>
                </a:ext>
              </a:extLst>
            </p:cNvPr>
            <p:cNvSpPr/>
            <p:nvPr/>
          </p:nvSpPr>
          <p:spPr>
            <a:xfrm>
              <a:off x="4867025" y="984825"/>
              <a:ext cx="1912975" cy="1912975"/>
            </a:xfrm>
            <a:custGeom>
              <a:avLst/>
              <a:gdLst/>
              <a:ahLst/>
              <a:cxnLst/>
              <a:rect l="l" t="t" r="r" b="b"/>
              <a:pathLst>
                <a:path w="76519" h="76519" extrusionOk="0">
                  <a:moveTo>
                    <a:pt x="55936" y="359"/>
                  </a:moveTo>
                  <a:lnTo>
                    <a:pt x="76161" y="55936"/>
                  </a:lnTo>
                  <a:lnTo>
                    <a:pt x="20584" y="76161"/>
                  </a:lnTo>
                  <a:lnTo>
                    <a:pt x="359" y="20584"/>
                  </a:lnTo>
                  <a:lnTo>
                    <a:pt x="55936" y="359"/>
                  </a:lnTo>
                  <a:close/>
                  <a:moveTo>
                    <a:pt x="56101" y="1"/>
                  </a:moveTo>
                  <a:lnTo>
                    <a:pt x="139" y="20391"/>
                  </a:lnTo>
                  <a:lnTo>
                    <a:pt x="1" y="20418"/>
                  </a:lnTo>
                  <a:lnTo>
                    <a:pt x="20363" y="76409"/>
                  </a:lnTo>
                  <a:lnTo>
                    <a:pt x="20419" y="76519"/>
                  </a:lnTo>
                  <a:lnTo>
                    <a:pt x="76381" y="56156"/>
                  </a:lnTo>
                  <a:lnTo>
                    <a:pt x="76519" y="56101"/>
                  </a:lnTo>
                  <a:lnTo>
                    <a:pt x="56156" y="139"/>
                  </a:lnTo>
                  <a:lnTo>
                    <a:pt x="5610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07;p58">
              <a:extLst>
                <a:ext uri="{FF2B5EF4-FFF2-40B4-BE49-F238E27FC236}">
                  <a16:creationId xmlns:a16="http://schemas.microsoft.com/office/drawing/2014/main" id="{810F9822-748B-4ACE-94B4-635D35B39002}"/>
                </a:ext>
              </a:extLst>
            </p:cNvPr>
            <p:cNvSpPr/>
            <p:nvPr/>
          </p:nvSpPr>
          <p:spPr>
            <a:xfrm>
              <a:off x="4869800" y="1494575"/>
              <a:ext cx="1906775" cy="894175"/>
            </a:xfrm>
            <a:custGeom>
              <a:avLst/>
              <a:gdLst/>
              <a:ahLst/>
              <a:cxnLst/>
              <a:rect l="l" t="t" r="r" b="b"/>
              <a:pathLst>
                <a:path w="76271" h="35767" extrusionOk="0">
                  <a:moveTo>
                    <a:pt x="138" y="1"/>
                  </a:moveTo>
                  <a:lnTo>
                    <a:pt x="0" y="249"/>
                  </a:lnTo>
                  <a:lnTo>
                    <a:pt x="76160" y="35766"/>
                  </a:lnTo>
                  <a:lnTo>
                    <a:pt x="76270" y="35518"/>
                  </a:lnTo>
                  <a:lnTo>
                    <a:pt x="138"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708;p58">
              <a:extLst>
                <a:ext uri="{FF2B5EF4-FFF2-40B4-BE49-F238E27FC236}">
                  <a16:creationId xmlns:a16="http://schemas.microsoft.com/office/drawing/2014/main" id="{BB84F6F4-3279-47FB-BE41-6DB9FA8AC4F9}"/>
                </a:ext>
              </a:extLst>
            </p:cNvPr>
            <p:cNvSpPr/>
            <p:nvPr/>
          </p:nvSpPr>
          <p:spPr>
            <a:xfrm>
              <a:off x="5376775" y="988275"/>
              <a:ext cx="893475" cy="1906775"/>
            </a:xfrm>
            <a:custGeom>
              <a:avLst/>
              <a:gdLst/>
              <a:ahLst/>
              <a:cxnLst/>
              <a:rect l="l" t="t" r="r" b="b"/>
              <a:pathLst>
                <a:path w="35739" h="76271" extrusionOk="0">
                  <a:moveTo>
                    <a:pt x="35491" y="1"/>
                  </a:moveTo>
                  <a:lnTo>
                    <a:pt x="1" y="76160"/>
                  </a:lnTo>
                  <a:lnTo>
                    <a:pt x="249" y="76271"/>
                  </a:lnTo>
                  <a:lnTo>
                    <a:pt x="35739" y="111"/>
                  </a:lnTo>
                  <a:lnTo>
                    <a:pt x="35491"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709;p58">
              <a:extLst>
                <a:ext uri="{FF2B5EF4-FFF2-40B4-BE49-F238E27FC236}">
                  <a16:creationId xmlns:a16="http://schemas.microsoft.com/office/drawing/2014/main" id="{36AD5A6A-BB07-4DBE-8F44-9DF583B7188A}"/>
                </a:ext>
              </a:extLst>
            </p:cNvPr>
            <p:cNvSpPr/>
            <p:nvPr/>
          </p:nvSpPr>
          <p:spPr>
            <a:xfrm>
              <a:off x="4883575" y="1002050"/>
              <a:ext cx="1879900" cy="1879225"/>
            </a:xfrm>
            <a:custGeom>
              <a:avLst/>
              <a:gdLst/>
              <a:ahLst/>
              <a:cxnLst/>
              <a:rect l="l" t="t" r="r" b="b"/>
              <a:pathLst>
                <a:path w="75196" h="75169" extrusionOk="0">
                  <a:moveTo>
                    <a:pt x="63678" y="359"/>
                  </a:moveTo>
                  <a:lnTo>
                    <a:pt x="74837" y="63651"/>
                  </a:lnTo>
                  <a:lnTo>
                    <a:pt x="11518" y="74810"/>
                  </a:lnTo>
                  <a:lnTo>
                    <a:pt x="358" y="11518"/>
                  </a:lnTo>
                  <a:lnTo>
                    <a:pt x="63678" y="359"/>
                  </a:lnTo>
                  <a:close/>
                  <a:moveTo>
                    <a:pt x="63926" y="1"/>
                  </a:moveTo>
                  <a:lnTo>
                    <a:pt x="0" y="11270"/>
                  </a:lnTo>
                  <a:lnTo>
                    <a:pt x="11242" y="75031"/>
                  </a:lnTo>
                  <a:lnTo>
                    <a:pt x="11270" y="75169"/>
                  </a:lnTo>
                  <a:lnTo>
                    <a:pt x="75030" y="63926"/>
                  </a:lnTo>
                  <a:lnTo>
                    <a:pt x="75196" y="63899"/>
                  </a:lnTo>
                  <a:lnTo>
                    <a:pt x="6392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710;p58">
              <a:extLst>
                <a:ext uri="{FF2B5EF4-FFF2-40B4-BE49-F238E27FC236}">
                  <a16:creationId xmlns:a16="http://schemas.microsoft.com/office/drawing/2014/main" id="{9A7C2DA0-AC70-4706-A938-3464DBA019C5}"/>
                </a:ext>
              </a:extLst>
            </p:cNvPr>
            <p:cNvSpPr/>
            <p:nvPr/>
          </p:nvSpPr>
          <p:spPr>
            <a:xfrm>
              <a:off x="4886325" y="1283100"/>
              <a:ext cx="1875075" cy="1316425"/>
            </a:xfrm>
            <a:custGeom>
              <a:avLst/>
              <a:gdLst/>
              <a:ahLst/>
              <a:cxnLst/>
              <a:rect l="l" t="t" r="r" b="b"/>
              <a:pathLst>
                <a:path w="75003" h="52657" extrusionOk="0">
                  <a:moveTo>
                    <a:pt x="166" y="1"/>
                  </a:moveTo>
                  <a:lnTo>
                    <a:pt x="0" y="249"/>
                  </a:lnTo>
                  <a:lnTo>
                    <a:pt x="74810" y="52657"/>
                  </a:lnTo>
                  <a:lnTo>
                    <a:pt x="75003" y="52409"/>
                  </a:lnTo>
                  <a:lnTo>
                    <a:pt x="166" y="1"/>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711;p58">
              <a:extLst>
                <a:ext uri="{FF2B5EF4-FFF2-40B4-BE49-F238E27FC236}">
                  <a16:creationId xmlns:a16="http://schemas.microsoft.com/office/drawing/2014/main" id="{21FFDFB0-E662-44A6-9F66-233E537BEA6D}"/>
                </a:ext>
              </a:extLst>
            </p:cNvPr>
            <p:cNvSpPr/>
            <p:nvPr/>
          </p:nvSpPr>
          <p:spPr>
            <a:xfrm>
              <a:off x="5166000" y="1004125"/>
              <a:ext cx="1315050" cy="1875075"/>
            </a:xfrm>
            <a:custGeom>
              <a:avLst/>
              <a:gdLst/>
              <a:ahLst/>
              <a:cxnLst/>
              <a:rect l="l" t="t" r="r" b="b"/>
              <a:pathLst>
                <a:path w="52602" h="75003" extrusionOk="0">
                  <a:moveTo>
                    <a:pt x="52353" y="0"/>
                  </a:moveTo>
                  <a:lnTo>
                    <a:pt x="0" y="74838"/>
                  </a:lnTo>
                  <a:lnTo>
                    <a:pt x="248" y="75003"/>
                  </a:lnTo>
                  <a:lnTo>
                    <a:pt x="52601" y="166"/>
                  </a:lnTo>
                  <a:lnTo>
                    <a:pt x="52353"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712;p58">
              <a:extLst>
                <a:ext uri="{FF2B5EF4-FFF2-40B4-BE49-F238E27FC236}">
                  <a16:creationId xmlns:a16="http://schemas.microsoft.com/office/drawing/2014/main" id="{30124B64-2FE8-4EE7-91B8-DE910E79EF38}"/>
                </a:ext>
              </a:extLst>
            </p:cNvPr>
            <p:cNvSpPr/>
            <p:nvPr/>
          </p:nvSpPr>
          <p:spPr>
            <a:xfrm>
              <a:off x="4942125" y="1059925"/>
              <a:ext cx="1762800" cy="1763500"/>
            </a:xfrm>
            <a:custGeom>
              <a:avLst/>
              <a:gdLst/>
              <a:ahLst/>
              <a:cxnLst/>
              <a:rect l="l" t="t" r="r" b="b"/>
              <a:pathLst>
                <a:path w="70512" h="70540" extrusionOk="0">
                  <a:moveTo>
                    <a:pt x="70181" y="331"/>
                  </a:moveTo>
                  <a:lnTo>
                    <a:pt x="70181" y="70208"/>
                  </a:lnTo>
                  <a:lnTo>
                    <a:pt x="331" y="70208"/>
                  </a:lnTo>
                  <a:lnTo>
                    <a:pt x="331" y="331"/>
                  </a:lnTo>
                  <a:close/>
                  <a:moveTo>
                    <a:pt x="0" y="0"/>
                  </a:moveTo>
                  <a:lnTo>
                    <a:pt x="0" y="70539"/>
                  </a:lnTo>
                  <a:lnTo>
                    <a:pt x="70511" y="70539"/>
                  </a:lnTo>
                  <a:lnTo>
                    <a:pt x="70511"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713;p58">
              <a:extLst>
                <a:ext uri="{FF2B5EF4-FFF2-40B4-BE49-F238E27FC236}">
                  <a16:creationId xmlns:a16="http://schemas.microsoft.com/office/drawing/2014/main" id="{DB505714-DDAD-4185-BC7B-730A36AC43D0}"/>
                </a:ext>
              </a:extLst>
            </p:cNvPr>
            <p:cNvSpPr/>
            <p:nvPr/>
          </p:nvSpPr>
          <p:spPr>
            <a:xfrm>
              <a:off x="4942800" y="1061300"/>
              <a:ext cx="1760750" cy="1760725"/>
            </a:xfrm>
            <a:custGeom>
              <a:avLst/>
              <a:gdLst/>
              <a:ahLst/>
              <a:cxnLst/>
              <a:rect l="l" t="t" r="r" b="b"/>
              <a:pathLst>
                <a:path w="70430" h="70429" extrusionOk="0">
                  <a:moveTo>
                    <a:pt x="249" y="0"/>
                  </a:moveTo>
                  <a:lnTo>
                    <a:pt x="1" y="221"/>
                  </a:lnTo>
                  <a:lnTo>
                    <a:pt x="70209" y="70429"/>
                  </a:lnTo>
                  <a:lnTo>
                    <a:pt x="70429" y="70209"/>
                  </a:lnTo>
                  <a:lnTo>
                    <a:pt x="24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714;p58">
              <a:extLst>
                <a:ext uri="{FF2B5EF4-FFF2-40B4-BE49-F238E27FC236}">
                  <a16:creationId xmlns:a16="http://schemas.microsoft.com/office/drawing/2014/main" id="{FCCB4CA4-CC22-441B-B514-952E25C323BB}"/>
                </a:ext>
              </a:extLst>
            </p:cNvPr>
            <p:cNvSpPr/>
            <p:nvPr/>
          </p:nvSpPr>
          <p:spPr>
            <a:xfrm>
              <a:off x="4942800" y="1061300"/>
              <a:ext cx="1760750" cy="1760725"/>
            </a:xfrm>
            <a:custGeom>
              <a:avLst/>
              <a:gdLst/>
              <a:ahLst/>
              <a:cxnLst/>
              <a:rect l="l" t="t" r="r" b="b"/>
              <a:pathLst>
                <a:path w="70430" h="70429" extrusionOk="0">
                  <a:moveTo>
                    <a:pt x="70209" y="0"/>
                  </a:moveTo>
                  <a:lnTo>
                    <a:pt x="1" y="70209"/>
                  </a:lnTo>
                  <a:lnTo>
                    <a:pt x="249" y="70429"/>
                  </a:lnTo>
                  <a:lnTo>
                    <a:pt x="70429" y="221"/>
                  </a:lnTo>
                  <a:lnTo>
                    <a:pt x="70209" y="0"/>
                  </a:lnTo>
                  <a:close/>
                </a:path>
              </a:pathLst>
            </a:custGeom>
            <a:gradFill>
              <a:gsLst>
                <a:gs pos="0">
                  <a:srgbClr val="B45F06"/>
                </a:gs>
                <a:gs pos="100000">
                  <a:schemeClr val="lt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15;p58">
              <a:extLst>
                <a:ext uri="{FF2B5EF4-FFF2-40B4-BE49-F238E27FC236}">
                  <a16:creationId xmlns:a16="http://schemas.microsoft.com/office/drawing/2014/main" id="{336D55F4-A13C-4EA0-A109-6D98618E8976}"/>
                </a:ext>
              </a:extLst>
            </p:cNvPr>
            <p:cNvSpPr/>
            <p:nvPr/>
          </p:nvSpPr>
          <p:spPr>
            <a:xfrm>
              <a:off x="4933850" y="1053025"/>
              <a:ext cx="1786925" cy="1777275"/>
            </a:xfrm>
            <a:custGeom>
              <a:avLst/>
              <a:gdLst/>
              <a:ahLst/>
              <a:cxnLst/>
              <a:rect l="l" t="t" r="r" b="b"/>
              <a:pathLst>
                <a:path w="71477" h="71091" extrusionOk="0">
                  <a:moveTo>
                    <a:pt x="70209" y="1268"/>
                  </a:moveTo>
                  <a:lnTo>
                    <a:pt x="70209" y="69823"/>
                  </a:lnTo>
                  <a:lnTo>
                    <a:pt x="1268" y="69823"/>
                  </a:lnTo>
                  <a:lnTo>
                    <a:pt x="1268" y="1268"/>
                  </a:lnTo>
                  <a:close/>
                  <a:moveTo>
                    <a:pt x="1" y="1"/>
                  </a:moveTo>
                  <a:lnTo>
                    <a:pt x="1" y="71091"/>
                  </a:lnTo>
                  <a:lnTo>
                    <a:pt x="71476" y="71091"/>
                  </a:lnTo>
                  <a:lnTo>
                    <a:pt x="71476" y="1"/>
                  </a:lnTo>
                  <a:close/>
                </a:path>
              </a:pathLst>
            </a:custGeom>
            <a:gradFill>
              <a:gsLst>
                <a:gs pos="0">
                  <a:srgbClr val="B45F06"/>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FE9492BC-B2CD-48C0-8852-F4A021398890}"/>
              </a:ext>
            </a:extLst>
          </p:cNvPr>
          <p:cNvPicPr>
            <a:picLocks noChangeAspect="1"/>
          </p:cNvPicPr>
          <p:nvPr/>
        </p:nvPicPr>
        <p:blipFill>
          <a:blip r:embed="rId2"/>
          <a:stretch>
            <a:fillRect/>
          </a:stretch>
        </p:blipFill>
        <p:spPr>
          <a:xfrm>
            <a:off x="4389477" y="2268576"/>
            <a:ext cx="4419600" cy="606348"/>
          </a:xfrm>
          <a:prstGeom prst="rect">
            <a:avLst/>
          </a:prstGeom>
        </p:spPr>
      </p:pic>
    </p:spTree>
    <p:extLst>
      <p:ext uri="{BB962C8B-B14F-4D97-AF65-F5344CB8AC3E}">
        <p14:creationId xmlns:p14="http://schemas.microsoft.com/office/powerpoint/2010/main" val="107010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5340-CB30-4FBB-832C-E49B27D521D7}"/>
              </a:ext>
            </a:extLst>
          </p:cNvPr>
          <p:cNvSpPr>
            <a:spLocks noGrp="1"/>
          </p:cNvSpPr>
          <p:nvPr>
            <p:ph type="title"/>
          </p:nvPr>
        </p:nvSpPr>
        <p:spPr/>
        <p:txBody>
          <a:bodyPr/>
          <a:lstStyle/>
          <a:p>
            <a:r>
              <a:rPr lang="en-US" dirty="0"/>
              <a:t>Balance Check</a:t>
            </a:r>
          </a:p>
        </p:txBody>
      </p:sp>
      <p:pic>
        <p:nvPicPr>
          <p:cNvPr id="8" name="Picture 7">
            <a:extLst>
              <a:ext uri="{FF2B5EF4-FFF2-40B4-BE49-F238E27FC236}">
                <a16:creationId xmlns:a16="http://schemas.microsoft.com/office/drawing/2014/main" id="{64BAFD83-5C06-4E8D-9F33-DF6A4DC800B8}"/>
              </a:ext>
            </a:extLst>
          </p:cNvPr>
          <p:cNvPicPr>
            <a:picLocks noChangeAspect="1"/>
          </p:cNvPicPr>
          <p:nvPr/>
        </p:nvPicPr>
        <p:blipFill>
          <a:blip r:embed="rId2"/>
          <a:stretch>
            <a:fillRect/>
          </a:stretch>
        </p:blipFill>
        <p:spPr>
          <a:xfrm>
            <a:off x="4413106" y="1646900"/>
            <a:ext cx="3906549" cy="2424178"/>
          </a:xfrm>
          <a:prstGeom prst="rect">
            <a:avLst/>
          </a:prstGeom>
        </p:spPr>
      </p:pic>
      <p:sp>
        <p:nvSpPr>
          <p:cNvPr id="9" name="Subtitle 4">
            <a:extLst>
              <a:ext uri="{FF2B5EF4-FFF2-40B4-BE49-F238E27FC236}">
                <a16:creationId xmlns:a16="http://schemas.microsoft.com/office/drawing/2014/main" id="{8B7978FE-CD8F-435D-9B5D-560F840E3C51}"/>
              </a:ext>
            </a:extLst>
          </p:cNvPr>
          <p:cNvSpPr txBox="1">
            <a:spLocks/>
          </p:cNvSpPr>
          <p:nvPr/>
        </p:nvSpPr>
        <p:spPr>
          <a:xfrm>
            <a:off x="0" y="1898033"/>
            <a:ext cx="3906549" cy="192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1pPr>
            <a:lvl2pPr marL="914400" marR="0" lvl="1"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2pPr>
            <a:lvl3pPr marL="1371600" marR="0" lvl="2"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3pPr>
            <a:lvl4pPr marL="1828800" marR="0" lvl="3"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4pPr>
            <a:lvl5pPr marL="2286000" marR="0" lvl="4"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5pPr>
            <a:lvl6pPr marL="2743200" marR="0" lvl="5"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6pPr>
            <a:lvl7pPr marL="3200400" marR="0" lvl="6"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7pPr>
            <a:lvl8pPr marL="3657600" marR="0" lvl="7"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8pPr>
            <a:lvl9pPr marL="4114800" marR="0" lvl="8" indent="-317500" algn="l" rtl="0">
              <a:lnSpc>
                <a:spcPct val="100000"/>
              </a:lnSpc>
              <a:spcBef>
                <a:spcPts val="0"/>
              </a:spcBef>
              <a:spcAft>
                <a:spcPts val="0"/>
              </a:spcAft>
              <a:buClr>
                <a:schemeClr val="lt1"/>
              </a:buClr>
              <a:buSzPts val="1400"/>
              <a:buFont typeface="Source Code Pro Light"/>
              <a:buNone/>
              <a:defRPr sz="1400" b="0" i="0" u="none" strike="noStrike" cap="none">
                <a:solidFill>
                  <a:schemeClr val="lt1"/>
                </a:solidFill>
                <a:latin typeface="Source Code Pro Light"/>
                <a:ea typeface="Source Code Pro Light"/>
                <a:cs typeface="Source Code Pro Light"/>
                <a:sym typeface="Source Code Pro Light"/>
              </a:defRPr>
            </a:lvl9pPr>
          </a:lstStyle>
          <a:p>
            <a:pPr algn="l">
              <a:buFont typeface="Wingdings" panose="05000000000000000000" pitchFamily="2" charset="2"/>
              <a:buChar char="Ø"/>
            </a:pPr>
            <a:r>
              <a:rPr lang="en-US" sz="1200" dirty="0"/>
              <a:t>Target feature classes are slightly skewed</a:t>
            </a:r>
          </a:p>
          <a:p>
            <a:pPr lvl="1">
              <a:buFont typeface="Wingdings" panose="05000000000000000000" pitchFamily="2" charset="2"/>
              <a:buChar char="v"/>
            </a:pPr>
            <a:r>
              <a:rPr lang="en-US" sz="1200" dirty="0"/>
              <a:t>False positive class has roughly double the count of Candidate or Confirmed</a:t>
            </a:r>
          </a:p>
          <a:p>
            <a:pPr algn="l">
              <a:buFont typeface="Wingdings" panose="05000000000000000000" pitchFamily="2" charset="2"/>
              <a:buChar char="Ø"/>
            </a:pPr>
            <a:r>
              <a:rPr lang="en-US" sz="1200" dirty="0"/>
              <a:t>This can lead to a model being better at classifying False Positives than the other classes</a:t>
            </a:r>
          </a:p>
          <a:p>
            <a:pPr lvl="1">
              <a:buFont typeface="Wingdings" panose="05000000000000000000" pitchFamily="2" charset="2"/>
              <a:buChar char="Ø"/>
            </a:pPr>
            <a:endParaRPr lang="en-US" sz="1200" dirty="0"/>
          </a:p>
          <a:p>
            <a:pPr algn="l">
              <a:buFont typeface="Wingdings" panose="05000000000000000000" pitchFamily="2" charset="2"/>
              <a:buChar char="Ø"/>
            </a:pPr>
            <a:endParaRPr lang="en-US" sz="1200" dirty="0"/>
          </a:p>
        </p:txBody>
      </p:sp>
    </p:spTree>
    <p:extLst>
      <p:ext uri="{BB962C8B-B14F-4D97-AF65-F5344CB8AC3E}">
        <p14:creationId xmlns:p14="http://schemas.microsoft.com/office/powerpoint/2010/main" val="2176543426"/>
      </p:ext>
    </p:extLst>
  </p:cSld>
  <p:clrMapOvr>
    <a:masterClrMapping/>
  </p:clrMapOvr>
</p:sld>
</file>

<file path=ppt/theme/theme1.xml><?xml version="1.0" encoding="utf-8"?>
<a:theme xmlns:a="http://schemas.openxmlformats.org/drawingml/2006/main" name="Astrophysics Lesson for College by Slidesgo">
  <a:themeElements>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2950</TotalTime>
  <Words>661</Words>
  <Application>Microsoft Office PowerPoint</Application>
  <PresentationFormat>On-screen Show (16:9)</PresentationFormat>
  <Paragraphs>131</Paragraphs>
  <Slides>25</Slides>
  <Notes>11</Notes>
  <HiddenSlides>0</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Teko Medium</vt:lpstr>
      <vt:lpstr>Calibri</vt:lpstr>
      <vt:lpstr>Teko Light</vt:lpstr>
      <vt:lpstr>Source Code Pro ExtraLight</vt:lpstr>
      <vt:lpstr>Source Code Pro Light</vt:lpstr>
      <vt:lpstr>Arial</vt:lpstr>
      <vt:lpstr>Source Code Pro</vt:lpstr>
      <vt:lpstr>Wingdings</vt:lpstr>
      <vt:lpstr>Teko</vt:lpstr>
      <vt:lpstr>Astrophysics Lesson for College by Slidesgo</vt:lpstr>
      <vt:lpstr>Exoplanet Classification</vt:lpstr>
      <vt:lpstr>TABLE OF CONTENTS</vt:lpstr>
      <vt:lpstr>Dataset Overview</vt:lpstr>
      <vt:lpstr>Kepler Space Telescope</vt:lpstr>
      <vt:lpstr>Dataset Overview</vt:lpstr>
      <vt:lpstr>Exploratory Data Analysis &amp; Preprocessing</vt:lpstr>
      <vt:lpstr>EDA &amp; Preprocessing Overview</vt:lpstr>
      <vt:lpstr>Target Feature</vt:lpstr>
      <vt:lpstr>Balance Check</vt:lpstr>
      <vt:lpstr>Pairs Plot</vt:lpstr>
      <vt:lpstr>Feature Selection</vt:lpstr>
      <vt:lpstr>Feature Selection</vt:lpstr>
      <vt:lpstr>Normality Check</vt:lpstr>
      <vt:lpstr>Train-Test Split</vt:lpstr>
      <vt:lpstr>Multi-logistic Regression</vt:lpstr>
      <vt:lpstr>Multi-Logistic Regression</vt:lpstr>
      <vt:lpstr>K-Nearest Neighbor</vt:lpstr>
      <vt:lpstr>K-Nearest Neighbor</vt:lpstr>
      <vt:lpstr>Random Forest</vt:lpstr>
      <vt:lpstr>Random Forest</vt:lpstr>
      <vt:lpstr>Conclusion</vt:lpstr>
      <vt:lpstr>Results</vt:lpstr>
      <vt:lpstr>Caveats</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Exoplanet Classification</dc:title>
  <dc:creator>Bradley Reardon</dc:creator>
  <cp:lastModifiedBy>Wu, Jichong</cp:lastModifiedBy>
  <cp:revision>35</cp:revision>
  <dcterms:modified xsi:type="dcterms:W3CDTF">2021-04-30T02:21:54Z</dcterms:modified>
</cp:coreProperties>
</file>